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8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1" r:id="rId9"/>
    <p:sldId id="312" r:id="rId10"/>
    <p:sldId id="299" r:id="rId11"/>
    <p:sldId id="300" r:id="rId12"/>
    <p:sldId id="301" r:id="rId13"/>
    <p:sldId id="303" r:id="rId14"/>
    <p:sldId id="305" r:id="rId15"/>
    <p:sldId id="306" r:id="rId16"/>
    <p:sldId id="304" r:id="rId17"/>
    <p:sldId id="307" r:id="rId18"/>
    <p:sldId id="262" r:id="rId19"/>
    <p:sldId id="309" r:id="rId20"/>
    <p:sldId id="310" r:id="rId21"/>
    <p:sldId id="311" r:id="rId22"/>
    <p:sldId id="313" r:id="rId23"/>
    <p:sldId id="308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</p:sldIdLst>
  <p:sldSz cx="12192000" cy="6858000"/>
  <p:notesSz cx="6858000" cy="9144000"/>
  <p:embeddedFontLst>
    <p:embeddedFont>
      <p:font typeface="Crimson Text" panose="020B0604020202020204" charset="0"/>
      <p:regular r:id="rId59"/>
      <p:bold r:id="rId60"/>
      <p:italic r:id="rId61"/>
      <p:boldItalic r:id="rId62"/>
    </p:embeddedFont>
    <p:embeddedFont>
      <p:font typeface="Amatic SC" panose="020B0604020202020204" charset="-79"/>
      <p:regular r:id="rId63"/>
      <p:bold r:id="rId64"/>
    </p:embeddedFont>
    <p:embeddedFont>
      <p:font typeface="Open Sans" panose="020B060402020202020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7" autoAdjust="0"/>
  </p:normalViewPr>
  <p:slideViewPr>
    <p:cSldViewPr>
      <p:cViewPr>
        <p:scale>
          <a:sx n="50" d="100"/>
          <a:sy n="50" d="100"/>
        </p:scale>
        <p:origin x="-1256" y="-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soubor s (</a:t>
            </a:r>
            <a:r>
              <a:rPr lang="cs-CZ" baseline="0" dirty="0" err="1" smtClean="0"/>
              <a:t>alert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scriptem</a:t>
            </a:r>
            <a:r>
              <a:rPr lang="cs-CZ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imonB87/full/BvxaEq" TargetMode="External"/><Relationship Id="rId7" Type="http://schemas.openxmlformats.org/officeDocument/2006/relationships/hyperlink" Target="http://simonburyan.cz/portitem/runanalyz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pen.io/Blindman67/pen/rNxEjoj" TargetMode="External"/><Relationship Id="rId5" Type="http://schemas.openxmlformats.org/officeDocument/2006/relationships/hyperlink" Target="https://codepen.io/altsyset/pen/QxLqgV" TargetMode="External"/><Relationship Id="rId4" Type="http://schemas.openxmlformats.org/officeDocument/2006/relationships/hyperlink" Target="http://simonburyan.cz/portitem/drummachin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2]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263352" y="2348880"/>
            <a:ext cx="11809312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//text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 lang="en-US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7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dog 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Tony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black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lang="cs-CZ" sz="30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3]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356992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Dell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//ok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//ok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cs-CZ" dirty="0" smtClean="0">
                <a:solidFill>
                  <a:schemeClr val="tx1"/>
                </a:solidFill>
              </a:rPr>
              <a:t> : nemění se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let </a:t>
            </a:r>
            <a:r>
              <a:rPr lang="cs-CZ" dirty="0" smtClean="0">
                <a:solidFill>
                  <a:schemeClr val="tx1"/>
                </a:solidFill>
              </a:rPr>
              <a:t>/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: může se měnit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Deklarace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(je původní, dnes se tolik nepoužívá)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Proměnné</a:t>
            </a:r>
            <a:r>
              <a:rPr lang="en-US" dirty="0" smtClean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 smtClean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983432" y="3212976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15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…vyzkoušejte si to sami</a:t>
            </a:r>
          </a:p>
        </p:txBody>
      </p:sp>
    </p:spTree>
    <p:extLst>
      <p:ext uri="{BB962C8B-B14F-4D97-AF65-F5344CB8AC3E}">
        <p14:creationId xmlns:p14="http://schemas.microsoft.com/office/powerpoint/2010/main" val="11902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/>
              <a:t>Proměnné</a:t>
            </a:r>
            <a:r>
              <a:rPr lang="en-US" dirty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407368" y="2360960"/>
            <a:ext cx="11593288" cy="436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Samostatná práce 1</a:t>
            </a:r>
            <a:endParaRPr b="1"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2996952"/>
            <a:ext cx="9649072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příklady příkazů</a:t>
            </a:r>
            <a:endParaRPr lang="en-US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Sem dej dotaz uživatele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Tady uživateli něco oznam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Vytvořte program, který se zeptá uživatele na jeho jméno a pak ho program pozdraví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86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Komentáře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questionString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not run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/*prompt(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not run</a:t>
            </a: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Slouží nám k tomu, abychom vložili poznámku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Podmíny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 smtClean="0"/>
              <a:t>…tady začíná programování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212976"/>
            <a:ext cx="9865096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Podmínky jsou základní prostředek jak dát programu jistou logiku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Pokud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jinak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5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484784"/>
            <a:ext cx="986509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Vítej zpátky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===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Házej kostkou znova!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Váš hod je roven: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7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Podmínky </a:t>
            </a:r>
            <a:r>
              <a:rPr lang="en-US" dirty="0"/>
              <a:t>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cs-CZ" dirty="0" smtClean="0"/>
              <a:t>6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268760"/>
            <a:ext cx="9865096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cs-CZ" sz="3000" b="1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cs-CZ" sz="3000" b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Juch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ů!!!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30001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Docela dobrý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20001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Fňuk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Něco je velice špatně :-(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podmínkách můžeme používat logické operátory:</a:t>
            </a:r>
          </a:p>
          <a:p>
            <a:pPr lvl="1"/>
            <a:r>
              <a:rPr lang="cs-CZ" dirty="0" err="1" smtClean="0"/>
              <a:t>proměnnáA</a:t>
            </a:r>
            <a:r>
              <a:rPr lang="cs-CZ" dirty="0" smtClean="0"/>
              <a:t> a zároveň </a:t>
            </a:r>
            <a:r>
              <a:rPr lang="cs-CZ" dirty="0" err="1" smtClean="0"/>
              <a:t>proměnnáB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68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164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853184"/>
            <a:ext cx="5620529" cy="37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" y="2852936"/>
            <a:ext cx="5786536" cy="37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2" y="3747616"/>
            <a:ext cx="8278837" cy="300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Příkladu </a:t>
            </a:r>
            <a:r>
              <a:rPr lang="en-US" dirty="0" smtClean="0"/>
              <a:t>JavaScript</a:t>
            </a:r>
            <a:r>
              <a:rPr lang="cs-CZ" dirty="0" err="1" smtClean="0"/>
              <a:t>ových</a:t>
            </a:r>
            <a:r>
              <a:rPr lang="cs-CZ" dirty="0" smtClean="0"/>
              <a:t> aplikací</a:t>
            </a:r>
            <a:endParaRPr dirty="0"/>
          </a:p>
        </p:txBody>
      </p:sp>
      <p:sp>
        <p:nvSpPr>
          <p:cNvPr id="5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 smtClean="0"/>
              <a:t>Kalkulačka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://codepen.io/SimonB87/full/BvxaEq</a:t>
            </a:r>
            <a:endParaRPr lang="en-US" dirty="0"/>
          </a:p>
          <a:p>
            <a:pPr fontAlgn="base"/>
            <a:r>
              <a:rPr lang="cs-CZ" dirty="0" smtClean="0"/>
              <a:t>Simulátor bubínků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://simonburyan.cz/portitem/drummachine/</a:t>
            </a:r>
            <a:endParaRPr lang="en-US" dirty="0"/>
          </a:p>
          <a:p>
            <a:pPr fontAlgn="base"/>
            <a:r>
              <a:rPr lang="cs-CZ" dirty="0" smtClean="0"/>
              <a:t>Obrázková galerie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codepen.io/altsyset/pen/QxLqgV</a:t>
            </a:r>
            <a:endParaRPr lang="cs-CZ" u="sng" dirty="0" smtClean="0"/>
          </a:p>
          <a:p>
            <a:pPr fontAlgn="base"/>
            <a:r>
              <a:rPr lang="en-US" dirty="0" smtClean="0"/>
              <a:t>Billiard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codepen.io/Blindman67/pen/rNxEjoj</a:t>
            </a:r>
            <a:endParaRPr lang="cs-CZ" dirty="0"/>
          </a:p>
          <a:p>
            <a:pPr fontAlgn="base"/>
            <a:r>
              <a:rPr lang="en-US" dirty="0" err="1" smtClean="0"/>
              <a:t>Příklad</a:t>
            </a:r>
            <a:r>
              <a:rPr lang="en-US" dirty="0" smtClean="0"/>
              <a:t> </a:t>
            </a:r>
            <a:r>
              <a:rPr lang="en-US" dirty="0"/>
              <a:t>s local </a:t>
            </a:r>
            <a:r>
              <a:rPr lang="en-US" dirty="0" smtClean="0"/>
              <a:t>storage:</a:t>
            </a:r>
            <a:endParaRPr lang="cs-CZ" dirty="0"/>
          </a:p>
          <a:p>
            <a:pPr lvl="1" fontAlgn="base"/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://simonburyan.cz/portitem/runanalyzer/index.html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&lt;head</a:t>
            </a:r>
            <a:r>
              <a:rPr lang="en-US" sz="24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dirty="0" smtClean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="stylesheet"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/style.css" /&gt;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cs-CZ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innser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preferably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NOTE: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cs-CZ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but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helps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 lot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solidFill>
                <a:schemeClr val="bg2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 v JS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1]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Vytvořme si první program, který zobrazí heslo do konzole</a:t>
            </a:r>
          </a:p>
          <a:p>
            <a:pPr lvl="1"/>
            <a:r>
              <a:rPr lang="cs-CZ" dirty="0" smtClean="0"/>
              <a:t>Vytvořme si složku se souborem </a:t>
            </a:r>
            <a:r>
              <a:rPr lang="cs-CZ" dirty="0" smtClean="0">
                <a:solidFill>
                  <a:schemeClr val="bg2"/>
                </a:solidFill>
              </a:rPr>
              <a:t>index.html</a:t>
            </a:r>
          </a:p>
          <a:p>
            <a:pPr lvl="1"/>
            <a:r>
              <a:rPr lang="cs-CZ" dirty="0" smtClean="0"/>
              <a:t>Vytvořme si soubor app.js</a:t>
            </a:r>
          </a:p>
          <a:p>
            <a:pPr lvl="1"/>
            <a:r>
              <a:rPr lang="cs-CZ" dirty="0" smtClean="0"/>
              <a:t>V souboru index.html si vytvořme </a:t>
            </a:r>
            <a:r>
              <a:rPr lang="cs-CZ" dirty="0" smtClean="0">
                <a:solidFill>
                  <a:schemeClr val="bg2"/>
                </a:solidFill>
              </a:rPr>
              <a:t>odkaz</a:t>
            </a:r>
            <a:r>
              <a:rPr lang="cs-CZ" dirty="0" smtClean="0"/>
              <a:t> na app.js</a:t>
            </a:r>
          </a:p>
          <a:p>
            <a:pPr lvl="1"/>
            <a:r>
              <a:rPr lang="cs-CZ" dirty="0" smtClean="0"/>
              <a:t>Do souboru app.js uložte jen příkaz: 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console.log(„Hello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!“)</a:t>
            </a:r>
          </a:p>
          <a:p>
            <a:pPr lvl="1"/>
            <a:r>
              <a:rPr lang="cs-CZ" dirty="0" smtClean="0"/>
              <a:t>Otevřete index.html v Chrome a zmáčkněte </a:t>
            </a:r>
            <a:r>
              <a:rPr lang="cs-CZ" dirty="0" smtClean="0">
                <a:solidFill>
                  <a:schemeClr val="bg2"/>
                </a:solidFill>
              </a:rPr>
              <a:t>F12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1551</Words>
  <Application>Microsoft Office PowerPoint</Application>
  <PresentationFormat>Vlastní</PresentationFormat>
  <Paragraphs>327</Paragraphs>
  <Slides>56</Slides>
  <Notes>52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56</vt:i4>
      </vt:variant>
    </vt:vector>
  </HeadingPairs>
  <TitlesOfParts>
    <vt:vector size="64" baseType="lpstr">
      <vt:lpstr>Arial</vt:lpstr>
      <vt:lpstr>Crimson Text</vt:lpstr>
      <vt:lpstr>Amatic SC</vt:lpstr>
      <vt:lpstr>Open Sans</vt:lpstr>
      <vt:lpstr>Calibri</vt:lpstr>
      <vt:lpstr>Courier New</vt:lpstr>
      <vt:lpstr>Consolas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Příkladu JavaScriptových aplikací</vt:lpstr>
      <vt:lpstr>Kam s ním?</vt:lpstr>
      <vt:lpstr>První program v JS [folder 1]</vt:lpstr>
      <vt:lpstr>Proměnné</vt:lpstr>
      <vt:lpstr>Proměnné [folder 2]</vt:lpstr>
      <vt:lpstr>Proměnné [folder 3]</vt:lpstr>
      <vt:lpstr>Proměnné [folder 4]</vt:lpstr>
      <vt:lpstr>Proměnné [folder 4]</vt:lpstr>
      <vt:lpstr>Samostatná práce 1</vt:lpstr>
      <vt:lpstr>Komentáře</vt:lpstr>
      <vt:lpstr>Komentáře</vt:lpstr>
      <vt:lpstr>Podmíny …tady začíná programování</vt:lpstr>
      <vt:lpstr>Podmínky</vt:lpstr>
      <vt:lpstr>Podmínky [folder 5]</vt:lpstr>
      <vt:lpstr>Podmínky [folder 6]</vt:lpstr>
      <vt:lpstr>Podmínky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36</cp:revision>
  <dcterms:modified xsi:type="dcterms:W3CDTF">2020-08-02T15:42:26Z</dcterms:modified>
</cp:coreProperties>
</file>