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7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0" r:id="rId9"/>
    <p:sldId id="261" r:id="rId10"/>
    <p:sldId id="299" r:id="rId11"/>
    <p:sldId id="30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embeddedFontLs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Crimson Text" panose="020B0604020202020204" charset="-18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Amatic SC" panose="020B0604020202020204" charset="-79"/>
      <p:regular r:id="rId60"/>
      <p:bold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3" autoAdjust="0"/>
  </p:normalViewPr>
  <p:slideViewPr>
    <p:cSldViewPr>
      <p:cViewPr>
        <p:scale>
          <a:sx n="50" d="100"/>
          <a:sy n="50" d="100"/>
        </p:scale>
        <p:origin x="-1256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685fdc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685fdc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soubor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alculator.net/scientific-calcu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20-Demo-formular-HTML-a-JavaScript" TargetMode="External"/><Relationship Id="rId4" Type="http://schemas.openxmlformats.org/officeDocument/2006/relationships/hyperlink" Target="https://20-demo-formular-html-a-javascript--shinekamil.repl.c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551384" y="2348880"/>
            <a:ext cx="11449272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2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2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2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2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2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2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2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2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32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2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2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2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2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7</a:t>
            </a:r>
            <a:r>
              <a:rPr lang="en-US" sz="32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2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2967700"/>
            <a:ext cx="5544615" cy="289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67700"/>
            <a:ext cx="5354960" cy="35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5" y="4199676"/>
            <a:ext cx="6348413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34" y="3734852"/>
            <a:ext cx="621928" cy="6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690669"/>
            <a:ext cx="1112912" cy="6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653566"/>
            <a:ext cx="1814141" cy="80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25" y="1397524"/>
            <a:ext cx="2754400" cy="40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je JavaScript na webu?</a:t>
            </a:r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125" y="5646525"/>
            <a:ext cx="12192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https://www.calculator.net/scientific-calculator.html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 rotWithShape="1">
          <a:blip r:embed="rId3">
            <a:alphaModFix/>
          </a:blip>
          <a:srcRect t="1904" b="1904"/>
          <a:stretch/>
        </p:blipFill>
        <p:spPr>
          <a:xfrm>
            <a:off x="2398725" y="1550125"/>
            <a:ext cx="7394551" cy="28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je JavaScript na webu?</a:t>
            </a:r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457200" y="4642625"/>
            <a:ext cx="113946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https://20-demo-formular-html-a-javascript--shinekamil.repl.co/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Zdrojový repl: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 u="sng">
                <a:solidFill>
                  <a:schemeClr val="lt2"/>
                </a:solidFill>
                <a:hlinkClick r:id="rId5"/>
              </a:rPr>
              <a:t>https://repl.it/@shinekamil/20-Demo-formular-HTML-a-JavaScript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600"/>
              </a:spcBef>
            </a:pP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vložíme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těsně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před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koncovou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značku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 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1057</Words>
  <Application>Microsoft Office PowerPoint</Application>
  <PresentationFormat>Vlastní</PresentationFormat>
  <Paragraphs>245</Paragraphs>
  <Slides>45</Slides>
  <Notes>44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53" baseType="lpstr">
      <vt:lpstr>Arial</vt:lpstr>
      <vt:lpstr>Open Sans</vt:lpstr>
      <vt:lpstr>Crimson Text</vt:lpstr>
      <vt:lpstr>Calibri</vt:lpstr>
      <vt:lpstr>Courier New</vt:lpstr>
      <vt:lpstr>Amatic SC</vt:lpstr>
      <vt:lpstr>Consolas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Proč je JavaScript na webu?</vt:lpstr>
      <vt:lpstr>Proč je JavaScript na webu?</vt:lpstr>
      <vt:lpstr>Kam s ním?</vt:lpstr>
      <vt:lpstr>Proměnné</vt:lpstr>
      <vt:lpstr>Proměnné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13</cp:revision>
  <dcterms:modified xsi:type="dcterms:W3CDTF">2020-07-26T10:45:44Z</dcterms:modified>
</cp:coreProperties>
</file>