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14"/>
  </p:notesMasterIdLst>
  <p:handoutMasterIdLst>
    <p:handoutMasterId r:id="rId15"/>
  </p:handoutMasterIdLst>
  <p:sldIdLst>
    <p:sldId id="261" r:id="rId2"/>
    <p:sldId id="301" r:id="rId3"/>
    <p:sldId id="359" r:id="rId4"/>
    <p:sldId id="362" r:id="rId5"/>
    <p:sldId id="364" r:id="rId6"/>
    <p:sldId id="370" r:id="rId7"/>
    <p:sldId id="365" r:id="rId8"/>
    <p:sldId id="366" r:id="rId9"/>
    <p:sldId id="367" r:id="rId10"/>
    <p:sldId id="368" r:id="rId11"/>
    <p:sldId id="369" r:id="rId12"/>
    <p:sldId id="361" r:id="rId13"/>
  </p:sldIdLst>
  <p:sldSz cx="12198350" cy="6858000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's, remove before delivery" id="{FE5A2DBF-B49A-0747-A4D8-7E55BC5E65DB}">
          <p14:sldIdLst/>
        </p14:section>
        <p14:section name="Content slides" id="{A67CED4B-1A47-8D44-B40B-6E55A443693A}">
          <p14:sldIdLst>
            <p14:sldId id="261"/>
            <p14:sldId id="301"/>
            <p14:sldId id="359"/>
            <p14:sldId id="362"/>
            <p14:sldId id="364"/>
            <p14:sldId id="370"/>
            <p14:sldId id="365"/>
            <p14:sldId id="366"/>
            <p14:sldId id="367"/>
            <p14:sldId id="368"/>
            <p14:sldId id="369"/>
            <p14:sldId id="3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BC2D37"/>
    <a:srgbClr val="D97A9A"/>
    <a:srgbClr val="F49027"/>
    <a:srgbClr val="FFCC2B"/>
    <a:srgbClr val="74C44C"/>
    <a:srgbClr val="A4A390"/>
    <a:srgbClr val="4B7D31"/>
    <a:srgbClr val="E05F4A"/>
    <a:srgbClr val="E0572F"/>
    <a:srgbClr val="397D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 autoAdjust="0"/>
    <p:restoredTop sz="94918"/>
  </p:normalViewPr>
  <p:slideViewPr>
    <p:cSldViewPr snapToGrid="0" snapToObjects="1" showGuides="1">
      <p:cViewPr varScale="1">
        <p:scale>
          <a:sx n="118" d="100"/>
          <a:sy n="118" d="100"/>
        </p:scale>
        <p:origin x="248" y="240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-1985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baars/Documents/Threshold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baars/Documents/Threshold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baars/Documents/June%20Measuremen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baars/Documents/June%20Measuremen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Clone</a:t>
            </a:r>
            <a:r>
              <a:rPr lang="en-US" baseline="0"/>
              <a:t> Relation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'56 Tokens'!$A$2</c:f>
              <c:strCache>
                <c:ptCount val="1"/>
                <c:pt idx="0">
                  <c:v>SAMEMETHOD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'56 Tokens'!$B$1:$BE$1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Tokens'!$B$2:$BE$2</c:f>
              <c:numCache>
                <c:formatCode>General</c:formatCode>
                <c:ptCount val="56"/>
                <c:pt idx="0">
                  <c:v>11267</c:v>
                </c:pt>
                <c:pt idx="1">
                  <c:v>11239</c:v>
                </c:pt>
                <c:pt idx="2">
                  <c:v>11098</c:v>
                </c:pt>
                <c:pt idx="3">
                  <c:v>10390</c:v>
                </c:pt>
                <c:pt idx="4">
                  <c:v>9592</c:v>
                </c:pt>
                <c:pt idx="5">
                  <c:v>9188</c:v>
                </c:pt>
                <c:pt idx="6">
                  <c:v>8216</c:v>
                </c:pt>
                <c:pt idx="7">
                  <c:v>7097</c:v>
                </c:pt>
                <c:pt idx="8">
                  <c:v>6558</c:v>
                </c:pt>
                <c:pt idx="9">
                  <c:v>5831</c:v>
                </c:pt>
                <c:pt idx="10">
                  <c:v>5440</c:v>
                </c:pt>
                <c:pt idx="11">
                  <c:v>5031</c:v>
                </c:pt>
                <c:pt idx="12">
                  <c:v>4689</c:v>
                </c:pt>
                <c:pt idx="13">
                  <c:v>4383</c:v>
                </c:pt>
                <c:pt idx="14">
                  <c:v>4042</c:v>
                </c:pt>
                <c:pt idx="15">
                  <c:v>3824</c:v>
                </c:pt>
                <c:pt idx="16">
                  <c:v>3590</c:v>
                </c:pt>
                <c:pt idx="17">
                  <c:v>3307</c:v>
                </c:pt>
                <c:pt idx="18">
                  <c:v>3117</c:v>
                </c:pt>
                <c:pt idx="19">
                  <c:v>2855</c:v>
                </c:pt>
                <c:pt idx="20">
                  <c:v>2719</c:v>
                </c:pt>
                <c:pt idx="21">
                  <c:v>2547</c:v>
                </c:pt>
                <c:pt idx="22">
                  <c:v>2397</c:v>
                </c:pt>
                <c:pt idx="23">
                  <c:v>2321</c:v>
                </c:pt>
                <c:pt idx="24">
                  <c:v>2190</c:v>
                </c:pt>
                <c:pt idx="25">
                  <c:v>2117</c:v>
                </c:pt>
                <c:pt idx="26">
                  <c:v>2012</c:v>
                </c:pt>
                <c:pt idx="27">
                  <c:v>1948</c:v>
                </c:pt>
                <c:pt idx="28">
                  <c:v>1871</c:v>
                </c:pt>
                <c:pt idx="29">
                  <c:v>1821</c:v>
                </c:pt>
                <c:pt idx="30">
                  <c:v>1773</c:v>
                </c:pt>
                <c:pt idx="31">
                  <c:v>1719</c:v>
                </c:pt>
                <c:pt idx="32">
                  <c:v>1668</c:v>
                </c:pt>
                <c:pt idx="33">
                  <c:v>1635</c:v>
                </c:pt>
                <c:pt idx="34">
                  <c:v>1587</c:v>
                </c:pt>
                <c:pt idx="35">
                  <c:v>1551</c:v>
                </c:pt>
                <c:pt idx="36">
                  <c:v>1423</c:v>
                </c:pt>
                <c:pt idx="37">
                  <c:v>1383</c:v>
                </c:pt>
                <c:pt idx="38">
                  <c:v>1290</c:v>
                </c:pt>
                <c:pt idx="39">
                  <c:v>1251</c:v>
                </c:pt>
                <c:pt idx="40">
                  <c:v>1205</c:v>
                </c:pt>
                <c:pt idx="41">
                  <c:v>1120</c:v>
                </c:pt>
                <c:pt idx="42">
                  <c:v>1097</c:v>
                </c:pt>
                <c:pt idx="43">
                  <c:v>1042</c:v>
                </c:pt>
                <c:pt idx="44">
                  <c:v>1016</c:v>
                </c:pt>
                <c:pt idx="45">
                  <c:v>994</c:v>
                </c:pt>
                <c:pt idx="46">
                  <c:v>951</c:v>
                </c:pt>
                <c:pt idx="47">
                  <c:v>929</c:v>
                </c:pt>
                <c:pt idx="48">
                  <c:v>866</c:v>
                </c:pt>
                <c:pt idx="49">
                  <c:v>836</c:v>
                </c:pt>
                <c:pt idx="50">
                  <c:v>816</c:v>
                </c:pt>
                <c:pt idx="51">
                  <c:v>792</c:v>
                </c:pt>
                <c:pt idx="52">
                  <c:v>778</c:v>
                </c:pt>
                <c:pt idx="53">
                  <c:v>764</c:v>
                </c:pt>
                <c:pt idx="54">
                  <c:v>745</c:v>
                </c:pt>
                <c:pt idx="55">
                  <c:v>723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B19-4846-9AF9-644C8BE05AD0}"/>
            </c:ext>
          </c:extLst>
        </c:ser>
        <c:ser>
          <c:idx val="1"/>
          <c:order val="1"/>
          <c:tx>
            <c:strRef>
              <c:f>'56 Tokens'!$A$3</c:f>
              <c:strCache>
                <c:ptCount val="1"/>
                <c:pt idx="0">
                  <c:v>SAMECLASS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'56 Tokens'!$B$1:$BE$1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Tokens'!$B$3:$BE$3</c:f>
              <c:numCache>
                <c:formatCode>General</c:formatCode>
                <c:ptCount val="56"/>
                <c:pt idx="0">
                  <c:v>26346</c:v>
                </c:pt>
                <c:pt idx="1">
                  <c:v>26235</c:v>
                </c:pt>
                <c:pt idx="2">
                  <c:v>26078</c:v>
                </c:pt>
                <c:pt idx="3">
                  <c:v>24187</c:v>
                </c:pt>
                <c:pt idx="4">
                  <c:v>22403</c:v>
                </c:pt>
                <c:pt idx="5">
                  <c:v>20779</c:v>
                </c:pt>
                <c:pt idx="6">
                  <c:v>17088</c:v>
                </c:pt>
                <c:pt idx="7">
                  <c:v>14954</c:v>
                </c:pt>
                <c:pt idx="8">
                  <c:v>13469</c:v>
                </c:pt>
                <c:pt idx="9">
                  <c:v>11824</c:v>
                </c:pt>
                <c:pt idx="10">
                  <c:v>10706</c:v>
                </c:pt>
                <c:pt idx="11">
                  <c:v>9780</c:v>
                </c:pt>
                <c:pt idx="12">
                  <c:v>8776</c:v>
                </c:pt>
                <c:pt idx="13">
                  <c:v>7987</c:v>
                </c:pt>
                <c:pt idx="14">
                  <c:v>7078</c:v>
                </c:pt>
                <c:pt idx="15">
                  <c:v>6513</c:v>
                </c:pt>
                <c:pt idx="16">
                  <c:v>5931</c:v>
                </c:pt>
                <c:pt idx="17">
                  <c:v>5469</c:v>
                </c:pt>
                <c:pt idx="18">
                  <c:v>4898</c:v>
                </c:pt>
                <c:pt idx="19">
                  <c:v>4537</c:v>
                </c:pt>
                <c:pt idx="20">
                  <c:v>4195</c:v>
                </c:pt>
                <c:pt idx="21">
                  <c:v>3924</c:v>
                </c:pt>
                <c:pt idx="22">
                  <c:v>3632</c:v>
                </c:pt>
                <c:pt idx="23">
                  <c:v>3422</c:v>
                </c:pt>
                <c:pt idx="24">
                  <c:v>3130</c:v>
                </c:pt>
                <c:pt idx="25">
                  <c:v>2927</c:v>
                </c:pt>
                <c:pt idx="26">
                  <c:v>2732</c:v>
                </c:pt>
                <c:pt idx="27">
                  <c:v>2547</c:v>
                </c:pt>
                <c:pt idx="28">
                  <c:v>2375</c:v>
                </c:pt>
                <c:pt idx="29">
                  <c:v>2236</c:v>
                </c:pt>
                <c:pt idx="30">
                  <c:v>2057</c:v>
                </c:pt>
                <c:pt idx="31">
                  <c:v>1932</c:v>
                </c:pt>
                <c:pt idx="32">
                  <c:v>1823</c:v>
                </c:pt>
                <c:pt idx="33">
                  <c:v>1721</c:v>
                </c:pt>
                <c:pt idx="34">
                  <c:v>1629</c:v>
                </c:pt>
                <c:pt idx="35">
                  <c:v>1543</c:v>
                </c:pt>
                <c:pt idx="36">
                  <c:v>1457</c:v>
                </c:pt>
                <c:pt idx="37">
                  <c:v>1379</c:v>
                </c:pt>
                <c:pt idx="38">
                  <c:v>1292</c:v>
                </c:pt>
                <c:pt idx="39">
                  <c:v>1236</c:v>
                </c:pt>
                <c:pt idx="40">
                  <c:v>1168</c:v>
                </c:pt>
                <c:pt idx="41">
                  <c:v>1120</c:v>
                </c:pt>
                <c:pt idx="42">
                  <c:v>1058</c:v>
                </c:pt>
                <c:pt idx="43">
                  <c:v>1010</c:v>
                </c:pt>
                <c:pt idx="44">
                  <c:v>962</c:v>
                </c:pt>
                <c:pt idx="45">
                  <c:v>918</c:v>
                </c:pt>
                <c:pt idx="46">
                  <c:v>878</c:v>
                </c:pt>
                <c:pt idx="47">
                  <c:v>845</c:v>
                </c:pt>
                <c:pt idx="48">
                  <c:v>797</c:v>
                </c:pt>
                <c:pt idx="49">
                  <c:v>765</c:v>
                </c:pt>
                <c:pt idx="50">
                  <c:v>722</c:v>
                </c:pt>
                <c:pt idx="51">
                  <c:v>686</c:v>
                </c:pt>
                <c:pt idx="52">
                  <c:v>665</c:v>
                </c:pt>
                <c:pt idx="53">
                  <c:v>639</c:v>
                </c:pt>
                <c:pt idx="54">
                  <c:v>602</c:v>
                </c:pt>
                <c:pt idx="55">
                  <c:v>584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B19-4846-9AF9-644C8BE05AD0}"/>
            </c:ext>
          </c:extLst>
        </c:ser>
        <c:ser>
          <c:idx val="2"/>
          <c:order val="2"/>
          <c:tx>
            <c:strRef>
              <c:f>'56 Tokens'!$A$4</c:f>
              <c:strCache>
                <c:ptCount val="1"/>
                <c:pt idx="0">
                  <c:v>SUPERCLASS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'56 Tokens'!$B$1:$BE$1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Tokens'!$B$4:$BE$4</c:f>
              <c:numCache>
                <c:formatCode>General</c:formatCode>
                <c:ptCount val="56"/>
                <c:pt idx="0">
                  <c:v>1429</c:v>
                </c:pt>
                <c:pt idx="1">
                  <c:v>1426</c:v>
                </c:pt>
                <c:pt idx="2">
                  <c:v>1419</c:v>
                </c:pt>
                <c:pt idx="3">
                  <c:v>1342</c:v>
                </c:pt>
                <c:pt idx="4">
                  <c:v>1273</c:v>
                </c:pt>
                <c:pt idx="5">
                  <c:v>1096</c:v>
                </c:pt>
                <c:pt idx="6">
                  <c:v>986</c:v>
                </c:pt>
                <c:pt idx="7">
                  <c:v>786</c:v>
                </c:pt>
                <c:pt idx="8">
                  <c:v>718</c:v>
                </c:pt>
                <c:pt idx="9">
                  <c:v>600</c:v>
                </c:pt>
                <c:pt idx="10">
                  <c:v>542</c:v>
                </c:pt>
                <c:pt idx="11">
                  <c:v>495</c:v>
                </c:pt>
                <c:pt idx="12">
                  <c:v>437</c:v>
                </c:pt>
                <c:pt idx="13">
                  <c:v>395</c:v>
                </c:pt>
                <c:pt idx="14">
                  <c:v>357</c:v>
                </c:pt>
                <c:pt idx="15">
                  <c:v>322</c:v>
                </c:pt>
                <c:pt idx="16">
                  <c:v>288</c:v>
                </c:pt>
                <c:pt idx="17">
                  <c:v>266</c:v>
                </c:pt>
                <c:pt idx="18">
                  <c:v>238</c:v>
                </c:pt>
                <c:pt idx="19">
                  <c:v>213</c:v>
                </c:pt>
                <c:pt idx="20">
                  <c:v>187</c:v>
                </c:pt>
                <c:pt idx="21">
                  <c:v>176</c:v>
                </c:pt>
                <c:pt idx="22">
                  <c:v>169</c:v>
                </c:pt>
                <c:pt idx="23">
                  <c:v>156</c:v>
                </c:pt>
                <c:pt idx="24">
                  <c:v>143</c:v>
                </c:pt>
                <c:pt idx="25">
                  <c:v>132</c:v>
                </c:pt>
                <c:pt idx="26">
                  <c:v>126</c:v>
                </c:pt>
                <c:pt idx="27">
                  <c:v>113</c:v>
                </c:pt>
                <c:pt idx="28">
                  <c:v>103</c:v>
                </c:pt>
                <c:pt idx="29">
                  <c:v>98</c:v>
                </c:pt>
                <c:pt idx="30">
                  <c:v>94</c:v>
                </c:pt>
                <c:pt idx="31">
                  <c:v>89</c:v>
                </c:pt>
                <c:pt idx="32">
                  <c:v>82</c:v>
                </c:pt>
                <c:pt idx="33">
                  <c:v>79</c:v>
                </c:pt>
                <c:pt idx="34">
                  <c:v>74</c:v>
                </c:pt>
                <c:pt idx="35">
                  <c:v>72</c:v>
                </c:pt>
                <c:pt idx="36">
                  <c:v>69</c:v>
                </c:pt>
                <c:pt idx="37">
                  <c:v>65</c:v>
                </c:pt>
                <c:pt idx="38">
                  <c:v>63</c:v>
                </c:pt>
                <c:pt idx="39">
                  <c:v>60</c:v>
                </c:pt>
                <c:pt idx="40">
                  <c:v>55</c:v>
                </c:pt>
                <c:pt idx="41">
                  <c:v>55</c:v>
                </c:pt>
                <c:pt idx="42">
                  <c:v>51</c:v>
                </c:pt>
                <c:pt idx="43">
                  <c:v>49</c:v>
                </c:pt>
                <c:pt idx="44">
                  <c:v>48</c:v>
                </c:pt>
                <c:pt idx="45">
                  <c:v>46</c:v>
                </c:pt>
                <c:pt idx="46">
                  <c:v>43</c:v>
                </c:pt>
                <c:pt idx="47">
                  <c:v>40</c:v>
                </c:pt>
                <c:pt idx="48">
                  <c:v>39</c:v>
                </c:pt>
                <c:pt idx="49">
                  <c:v>37</c:v>
                </c:pt>
                <c:pt idx="50">
                  <c:v>34</c:v>
                </c:pt>
                <c:pt idx="51">
                  <c:v>31</c:v>
                </c:pt>
                <c:pt idx="52">
                  <c:v>28</c:v>
                </c:pt>
                <c:pt idx="53">
                  <c:v>28</c:v>
                </c:pt>
                <c:pt idx="54">
                  <c:v>28</c:v>
                </c:pt>
                <c:pt idx="55">
                  <c:v>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B19-4846-9AF9-644C8BE05AD0}"/>
            </c:ext>
          </c:extLst>
        </c:ser>
        <c:ser>
          <c:idx val="3"/>
          <c:order val="3"/>
          <c:tx>
            <c:strRef>
              <c:f>'56 Tokens'!$A$5</c:f>
              <c:strCache>
                <c:ptCount val="1"/>
                <c:pt idx="0">
                  <c:v>ANCESTOR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'56 Tokens'!$B$1:$BE$1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Tokens'!$B$5:$BE$5</c:f>
              <c:numCache>
                <c:formatCode>General</c:formatCode>
                <c:ptCount val="56"/>
                <c:pt idx="0">
                  <c:v>224</c:v>
                </c:pt>
                <c:pt idx="1">
                  <c:v>223</c:v>
                </c:pt>
                <c:pt idx="2">
                  <c:v>222</c:v>
                </c:pt>
                <c:pt idx="3">
                  <c:v>183</c:v>
                </c:pt>
                <c:pt idx="4">
                  <c:v>173</c:v>
                </c:pt>
                <c:pt idx="5">
                  <c:v>150</c:v>
                </c:pt>
                <c:pt idx="6">
                  <c:v>131</c:v>
                </c:pt>
                <c:pt idx="7">
                  <c:v>107</c:v>
                </c:pt>
                <c:pt idx="8">
                  <c:v>92</c:v>
                </c:pt>
                <c:pt idx="9">
                  <c:v>59</c:v>
                </c:pt>
                <c:pt idx="10">
                  <c:v>49</c:v>
                </c:pt>
                <c:pt idx="11">
                  <c:v>41</c:v>
                </c:pt>
                <c:pt idx="12">
                  <c:v>36</c:v>
                </c:pt>
                <c:pt idx="13">
                  <c:v>32</c:v>
                </c:pt>
                <c:pt idx="14">
                  <c:v>30</c:v>
                </c:pt>
                <c:pt idx="15">
                  <c:v>28</c:v>
                </c:pt>
                <c:pt idx="16">
                  <c:v>28</c:v>
                </c:pt>
                <c:pt idx="17">
                  <c:v>28</c:v>
                </c:pt>
                <c:pt idx="18">
                  <c:v>23</c:v>
                </c:pt>
                <c:pt idx="19">
                  <c:v>21</c:v>
                </c:pt>
                <c:pt idx="20">
                  <c:v>19</c:v>
                </c:pt>
                <c:pt idx="21">
                  <c:v>19</c:v>
                </c:pt>
                <c:pt idx="22">
                  <c:v>18</c:v>
                </c:pt>
                <c:pt idx="23">
                  <c:v>18</c:v>
                </c:pt>
                <c:pt idx="24">
                  <c:v>18</c:v>
                </c:pt>
                <c:pt idx="25">
                  <c:v>17</c:v>
                </c:pt>
                <c:pt idx="26">
                  <c:v>16</c:v>
                </c:pt>
                <c:pt idx="27">
                  <c:v>15</c:v>
                </c:pt>
                <c:pt idx="28">
                  <c:v>14</c:v>
                </c:pt>
                <c:pt idx="29">
                  <c:v>12</c:v>
                </c:pt>
                <c:pt idx="30">
                  <c:v>12</c:v>
                </c:pt>
                <c:pt idx="31">
                  <c:v>11</c:v>
                </c:pt>
                <c:pt idx="32">
                  <c:v>10</c:v>
                </c:pt>
                <c:pt idx="33">
                  <c:v>9</c:v>
                </c:pt>
                <c:pt idx="34">
                  <c:v>7</c:v>
                </c:pt>
                <c:pt idx="35">
                  <c:v>7</c:v>
                </c:pt>
                <c:pt idx="36">
                  <c:v>6</c:v>
                </c:pt>
                <c:pt idx="37">
                  <c:v>6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DB19-4846-9AF9-644C8BE05AD0}"/>
            </c:ext>
          </c:extLst>
        </c:ser>
        <c:ser>
          <c:idx val="4"/>
          <c:order val="4"/>
          <c:tx>
            <c:strRef>
              <c:f>'56 Tokens'!$A$6</c:f>
              <c:strCache>
                <c:ptCount val="1"/>
                <c:pt idx="0">
                  <c:v>SIBLING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'56 Tokens'!$B$1:$BE$1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Tokens'!$B$6:$BE$6</c:f>
              <c:numCache>
                <c:formatCode>General</c:formatCode>
                <c:ptCount val="56"/>
                <c:pt idx="0">
                  <c:v>8412</c:v>
                </c:pt>
                <c:pt idx="1">
                  <c:v>8370</c:v>
                </c:pt>
                <c:pt idx="2">
                  <c:v>8345</c:v>
                </c:pt>
                <c:pt idx="3">
                  <c:v>8097</c:v>
                </c:pt>
                <c:pt idx="4">
                  <c:v>7770</c:v>
                </c:pt>
                <c:pt idx="5">
                  <c:v>7048</c:v>
                </c:pt>
                <c:pt idx="6">
                  <c:v>6552</c:v>
                </c:pt>
                <c:pt idx="7">
                  <c:v>5655</c:v>
                </c:pt>
                <c:pt idx="8">
                  <c:v>5159</c:v>
                </c:pt>
                <c:pt idx="9">
                  <c:v>4609</c:v>
                </c:pt>
                <c:pt idx="10">
                  <c:v>4182</c:v>
                </c:pt>
                <c:pt idx="11">
                  <c:v>3873</c:v>
                </c:pt>
                <c:pt idx="12">
                  <c:v>3521</c:v>
                </c:pt>
                <c:pt idx="13">
                  <c:v>3242</c:v>
                </c:pt>
                <c:pt idx="14">
                  <c:v>2960</c:v>
                </c:pt>
                <c:pt idx="15">
                  <c:v>2730</c:v>
                </c:pt>
                <c:pt idx="16">
                  <c:v>2550</c:v>
                </c:pt>
                <c:pt idx="17">
                  <c:v>2371</c:v>
                </c:pt>
                <c:pt idx="18">
                  <c:v>2171</c:v>
                </c:pt>
                <c:pt idx="19">
                  <c:v>2018</c:v>
                </c:pt>
                <c:pt idx="20">
                  <c:v>1881</c:v>
                </c:pt>
                <c:pt idx="21">
                  <c:v>1720</c:v>
                </c:pt>
                <c:pt idx="22">
                  <c:v>1592</c:v>
                </c:pt>
                <c:pt idx="23">
                  <c:v>1508</c:v>
                </c:pt>
                <c:pt idx="24">
                  <c:v>1400</c:v>
                </c:pt>
                <c:pt idx="25">
                  <c:v>1323</c:v>
                </c:pt>
                <c:pt idx="26">
                  <c:v>1236</c:v>
                </c:pt>
                <c:pt idx="27">
                  <c:v>1170</c:v>
                </c:pt>
                <c:pt idx="28">
                  <c:v>1119</c:v>
                </c:pt>
                <c:pt idx="29">
                  <c:v>1069</c:v>
                </c:pt>
                <c:pt idx="30">
                  <c:v>1012</c:v>
                </c:pt>
                <c:pt idx="31">
                  <c:v>955</c:v>
                </c:pt>
                <c:pt idx="32">
                  <c:v>884</c:v>
                </c:pt>
                <c:pt idx="33">
                  <c:v>842</c:v>
                </c:pt>
                <c:pt idx="34">
                  <c:v>804</c:v>
                </c:pt>
                <c:pt idx="35">
                  <c:v>778</c:v>
                </c:pt>
                <c:pt idx="36">
                  <c:v>734</c:v>
                </c:pt>
                <c:pt idx="37">
                  <c:v>698</c:v>
                </c:pt>
                <c:pt idx="38">
                  <c:v>661</c:v>
                </c:pt>
                <c:pt idx="39">
                  <c:v>630</c:v>
                </c:pt>
                <c:pt idx="40">
                  <c:v>602</c:v>
                </c:pt>
                <c:pt idx="41">
                  <c:v>583</c:v>
                </c:pt>
                <c:pt idx="42">
                  <c:v>548</c:v>
                </c:pt>
                <c:pt idx="43">
                  <c:v>532</c:v>
                </c:pt>
                <c:pt idx="44">
                  <c:v>509</c:v>
                </c:pt>
                <c:pt idx="45">
                  <c:v>484</c:v>
                </c:pt>
                <c:pt idx="46">
                  <c:v>471</c:v>
                </c:pt>
                <c:pt idx="47">
                  <c:v>462</c:v>
                </c:pt>
                <c:pt idx="48">
                  <c:v>446</c:v>
                </c:pt>
                <c:pt idx="49">
                  <c:v>423</c:v>
                </c:pt>
                <c:pt idx="50">
                  <c:v>399</c:v>
                </c:pt>
                <c:pt idx="51">
                  <c:v>381</c:v>
                </c:pt>
                <c:pt idx="52">
                  <c:v>361</c:v>
                </c:pt>
                <c:pt idx="53">
                  <c:v>348</c:v>
                </c:pt>
                <c:pt idx="54">
                  <c:v>335</c:v>
                </c:pt>
                <c:pt idx="55">
                  <c:v>324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DB19-4846-9AF9-644C8BE05AD0}"/>
            </c:ext>
          </c:extLst>
        </c:ser>
        <c:ser>
          <c:idx val="5"/>
          <c:order val="5"/>
          <c:tx>
            <c:strRef>
              <c:f>'56 Tokens'!$A$7</c:f>
              <c:strCache>
                <c:ptCount val="1"/>
                <c:pt idx="0">
                  <c:v>FIRSTCOUSIN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'56 Tokens'!$B$1:$BE$1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Tokens'!$B$7:$BE$7</c:f>
              <c:numCache>
                <c:formatCode>General</c:formatCode>
                <c:ptCount val="56"/>
                <c:pt idx="0">
                  <c:v>1114</c:v>
                </c:pt>
                <c:pt idx="1">
                  <c:v>1112</c:v>
                </c:pt>
                <c:pt idx="2">
                  <c:v>1108</c:v>
                </c:pt>
                <c:pt idx="3">
                  <c:v>1050</c:v>
                </c:pt>
                <c:pt idx="4">
                  <c:v>998</c:v>
                </c:pt>
                <c:pt idx="5">
                  <c:v>887</c:v>
                </c:pt>
                <c:pt idx="6">
                  <c:v>805</c:v>
                </c:pt>
                <c:pt idx="7">
                  <c:v>677</c:v>
                </c:pt>
                <c:pt idx="8">
                  <c:v>615</c:v>
                </c:pt>
                <c:pt idx="9">
                  <c:v>515</c:v>
                </c:pt>
                <c:pt idx="10">
                  <c:v>462</c:v>
                </c:pt>
                <c:pt idx="11">
                  <c:v>417</c:v>
                </c:pt>
                <c:pt idx="12">
                  <c:v>381</c:v>
                </c:pt>
                <c:pt idx="13">
                  <c:v>343</c:v>
                </c:pt>
                <c:pt idx="14">
                  <c:v>307</c:v>
                </c:pt>
                <c:pt idx="15">
                  <c:v>273</c:v>
                </c:pt>
                <c:pt idx="16">
                  <c:v>252</c:v>
                </c:pt>
                <c:pt idx="17">
                  <c:v>239</c:v>
                </c:pt>
                <c:pt idx="18">
                  <c:v>211</c:v>
                </c:pt>
                <c:pt idx="19">
                  <c:v>198</c:v>
                </c:pt>
                <c:pt idx="20">
                  <c:v>182</c:v>
                </c:pt>
                <c:pt idx="21">
                  <c:v>152</c:v>
                </c:pt>
                <c:pt idx="22">
                  <c:v>139</c:v>
                </c:pt>
                <c:pt idx="23">
                  <c:v>123</c:v>
                </c:pt>
                <c:pt idx="24">
                  <c:v>111</c:v>
                </c:pt>
                <c:pt idx="25">
                  <c:v>105</c:v>
                </c:pt>
                <c:pt idx="26">
                  <c:v>98</c:v>
                </c:pt>
                <c:pt idx="27">
                  <c:v>91</c:v>
                </c:pt>
                <c:pt idx="28">
                  <c:v>84</c:v>
                </c:pt>
                <c:pt idx="29">
                  <c:v>80</c:v>
                </c:pt>
                <c:pt idx="30">
                  <c:v>74</c:v>
                </c:pt>
                <c:pt idx="31">
                  <c:v>64</c:v>
                </c:pt>
                <c:pt idx="32">
                  <c:v>62</c:v>
                </c:pt>
                <c:pt idx="33">
                  <c:v>57</c:v>
                </c:pt>
                <c:pt idx="34">
                  <c:v>57</c:v>
                </c:pt>
                <c:pt idx="35">
                  <c:v>49</c:v>
                </c:pt>
                <c:pt idx="36">
                  <c:v>45</c:v>
                </c:pt>
                <c:pt idx="37">
                  <c:v>44</c:v>
                </c:pt>
                <c:pt idx="38">
                  <c:v>41</c:v>
                </c:pt>
                <c:pt idx="39">
                  <c:v>40</c:v>
                </c:pt>
                <c:pt idx="40">
                  <c:v>38</c:v>
                </c:pt>
                <c:pt idx="41">
                  <c:v>38</c:v>
                </c:pt>
                <c:pt idx="42">
                  <c:v>37</c:v>
                </c:pt>
                <c:pt idx="43">
                  <c:v>36</c:v>
                </c:pt>
                <c:pt idx="44">
                  <c:v>34</c:v>
                </c:pt>
                <c:pt idx="45">
                  <c:v>31</c:v>
                </c:pt>
                <c:pt idx="46">
                  <c:v>31</c:v>
                </c:pt>
                <c:pt idx="47">
                  <c:v>28</c:v>
                </c:pt>
                <c:pt idx="48">
                  <c:v>27</c:v>
                </c:pt>
                <c:pt idx="49">
                  <c:v>26</c:v>
                </c:pt>
                <c:pt idx="50">
                  <c:v>25</c:v>
                </c:pt>
                <c:pt idx="51">
                  <c:v>24</c:v>
                </c:pt>
                <c:pt idx="52">
                  <c:v>24</c:v>
                </c:pt>
                <c:pt idx="53">
                  <c:v>21</c:v>
                </c:pt>
                <c:pt idx="54">
                  <c:v>21</c:v>
                </c:pt>
                <c:pt idx="55">
                  <c:v>21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DB19-4846-9AF9-644C8BE05AD0}"/>
            </c:ext>
          </c:extLst>
        </c:ser>
        <c:ser>
          <c:idx val="6"/>
          <c:order val="6"/>
          <c:tx>
            <c:strRef>
              <c:f>'56 Tokens'!$A$8</c:f>
              <c:strCache>
                <c:ptCount val="1"/>
                <c:pt idx="0">
                  <c:v>COMMONHIERARCHY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'56 Tokens'!$B$1:$BE$1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Tokens'!$B$8:$BE$8</c:f>
              <c:numCache>
                <c:formatCode>General</c:formatCode>
                <c:ptCount val="56"/>
                <c:pt idx="0">
                  <c:v>503</c:v>
                </c:pt>
                <c:pt idx="1">
                  <c:v>502</c:v>
                </c:pt>
                <c:pt idx="2">
                  <c:v>499</c:v>
                </c:pt>
                <c:pt idx="3">
                  <c:v>474</c:v>
                </c:pt>
                <c:pt idx="4">
                  <c:v>454</c:v>
                </c:pt>
                <c:pt idx="5">
                  <c:v>411</c:v>
                </c:pt>
                <c:pt idx="6">
                  <c:v>383</c:v>
                </c:pt>
                <c:pt idx="7">
                  <c:v>314</c:v>
                </c:pt>
                <c:pt idx="8">
                  <c:v>284</c:v>
                </c:pt>
                <c:pt idx="9">
                  <c:v>241</c:v>
                </c:pt>
                <c:pt idx="10">
                  <c:v>222</c:v>
                </c:pt>
                <c:pt idx="11">
                  <c:v>196</c:v>
                </c:pt>
                <c:pt idx="12">
                  <c:v>171</c:v>
                </c:pt>
                <c:pt idx="13">
                  <c:v>161</c:v>
                </c:pt>
                <c:pt idx="14">
                  <c:v>149</c:v>
                </c:pt>
                <c:pt idx="15">
                  <c:v>137</c:v>
                </c:pt>
                <c:pt idx="16">
                  <c:v>128</c:v>
                </c:pt>
                <c:pt idx="17">
                  <c:v>111</c:v>
                </c:pt>
                <c:pt idx="18">
                  <c:v>99</c:v>
                </c:pt>
                <c:pt idx="19">
                  <c:v>92</c:v>
                </c:pt>
                <c:pt idx="20">
                  <c:v>89</c:v>
                </c:pt>
                <c:pt idx="21">
                  <c:v>85</c:v>
                </c:pt>
                <c:pt idx="22">
                  <c:v>79</c:v>
                </c:pt>
                <c:pt idx="23">
                  <c:v>71</c:v>
                </c:pt>
                <c:pt idx="24">
                  <c:v>62</c:v>
                </c:pt>
                <c:pt idx="25">
                  <c:v>58</c:v>
                </c:pt>
                <c:pt idx="26">
                  <c:v>55</c:v>
                </c:pt>
                <c:pt idx="27">
                  <c:v>54</c:v>
                </c:pt>
                <c:pt idx="28">
                  <c:v>50</c:v>
                </c:pt>
                <c:pt idx="29">
                  <c:v>44</c:v>
                </c:pt>
                <c:pt idx="30">
                  <c:v>42</c:v>
                </c:pt>
                <c:pt idx="31">
                  <c:v>42</c:v>
                </c:pt>
                <c:pt idx="32">
                  <c:v>41</c:v>
                </c:pt>
                <c:pt idx="33">
                  <c:v>40</c:v>
                </c:pt>
                <c:pt idx="34">
                  <c:v>38</c:v>
                </c:pt>
                <c:pt idx="35">
                  <c:v>35</c:v>
                </c:pt>
                <c:pt idx="36">
                  <c:v>29</c:v>
                </c:pt>
                <c:pt idx="37">
                  <c:v>29</c:v>
                </c:pt>
                <c:pt idx="38">
                  <c:v>27</c:v>
                </c:pt>
                <c:pt idx="39">
                  <c:v>27</c:v>
                </c:pt>
                <c:pt idx="40">
                  <c:v>24</c:v>
                </c:pt>
                <c:pt idx="41">
                  <c:v>23</c:v>
                </c:pt>
                <c:pt idx="42">
                  <c:v>23</c:v>
                </c:pt>
                <c:pt idx="43">
                  <c:v>22</c:v>
                </c:pt>
                <c:pt idx="44">
                  <c:v>22</c:v>
                </c:pt>
                <c:pt idx="45">
                  <c:v>22</c:v>
                </c:pt>
                <c:pt idx="46">
                  <c:v>22</c:v>
                </c:pt>
                <c:pt idx="47">
                  <c:v>20</c:v>
                </c:pt>
                <c:pt idx="48">
                  <c:v>20</c:v>
                </c:pt>
                <c:pt idx="49">
                  <c:v>19</c:v>
                </c:pt>
                <c:pt idx="50">
                  <c:v>18</c:v>
                </c:pt>
                <c:pt idx="51">
                  <c:v>17</c:v>
                </c:pt>
                <c:pt idx="52">
                  <c:v>17</c:v>
                </c:pt>
                <c:pt idx="53">
                  <c:v>15</c:v>
                </c:pt>
                <c:pt idx="54">
                  <c:v>14</c:v>
                </c:pt>
                <c:pt idx="55">
                  <c:v>14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DB19-4846-9AF9-644C8BE05AD0}"/>
            </c:ext>
          </c:extLst>
        </c:ser>
        <c:ser>
          <c:idx val="7"/>
          <c:order val="7"/>
          <c:tx>
            <c:strRef>
              <c:f>'56 Tokens'!$A$9</c:f>
              <c:strCache>
                <c:ptCount val="1"/>
                <c:pt idx="0">
                  <c:v>EXTERNALSUPERCLASS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'56 Tokens'!$B$1:$BE$1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Tokens'!$B$9:$BE$9</c:f>
              <c:numCache>
                <c:formatCode>General</c:formatCode>
                <c:ptCount val="56"/>
                <c:pt idx="0">
                  <c:v>2489</c:v>
                </c:pt>
                <c:pt idx="1">
                  <c:v>2479</c:v>
                </c:pt>
                <c:pt idx="2">
                  <c:v>2461</c:v>
                </c:pt>
                <c:pt idx="3">
                  <c:v>2401</c:v>
                </c:pt>
                <c:pt idx="4">
                  <c:v>2284</c:v>
                </c:pt>
                <c:pt idx="5">
                  <c:v>2044</c:v>
                </c:pt>
                <c:pt idx="6">
                  <c:v>1891</c:v>
                </c:pt>
                <c:pt idx="7">
                  <c:v>1658</c:v>
                </c:pt>
                <c:pt idx="8">
                  <c:v>1520</c:v>
                </c:pt>
                <c:pt idx="9">
                  <c:v>1346</c:v>
                </c:pt>
                <c:pt idx="10">
                  <c:v>1233</c:v>
                </c:pt>
                <c:pt idx="11">
                  <c:v>1128</c:v>
                </c:pt>
                <c:pt idx="12">
                  <c:v>1033</c:v>
                </c:pt>
                <c:pt idx="13">
                  <c:v>959</c:v>
                </c:pt>
                <c:pt idx="14">
                  <c:v>872</c:v>
                </c:pt>
                <c:pt idx="15">
                  <c:v>814</c:v>
                </c:pt>
                <c:pt idx="16">
                  <c:v>751</c:v>
                </c:pt>
                <c:pt idx="17">
                  <c:v>711</c:v>
                </c:pt>
                <c:pt idx="18">
                  <c:v>665</c:v>
                </c:pt>
                <c:pt idx="19">
                  <c:v>615</c:v>
                </c:pt>
                <c:pt idx="20">
                  <c:v>575</c:v>
                </c:pt>
                <c:pt idx="21">
                  <c:v>531</c:v>
                </c:pt>
                <c:pt idx="22">
                  <c:v>484</c:v>
                </c:pt>
                <c:pt idx="23">
                  <c:v>464</c:v>
                </c:pt>
                <c:pt idx="24">
                  <c:v>430</c:v>
                </c:pt>
                <c:pt idx="25">
                  <c:v>406</c:v>
                </c:pt>
                <c:pt idx="26">
                  <c:v>384</c:v>
                </c:pt>
                <c:pt idx="27">
                  <c:v>373</c:v>
                </c:pt>
                <c:pt idx="28">
                  <c:v>338</c:v>
                </c:pt>
                <c:pt idx="29">
                  <c:v>323</c:v>
                </c:pt>
                <c:pt idx="30">
                  <c:v>302</c:v>
                </c:pt>
                <c:pt idx="31">
                  <c:v>284</c:v>
                </c:pt>
                <c:pt idx="32">
                  <c:v>281</c:v>
                </c:pt>
                <c:pt idx="33">
                  <c:v>276</c:v>
                </c:pt>
                <c:pt idx="34">
                  <c:v>257</c:v>
                </c:pt>
                <c:pt idx="35">
                  <c:v>241</c:v>
                </c:pt>
                <c:pt idx="36">
                  <c:v>229</c:v>
                </c:pt>
                <c:pt idx="37">
                  <c:v>216</c:v>
                </c:pt>
                <c:pt idx="38">
                  <c:v>207</c:v>
                </c:pt>
                <c:pt idx="39">
                  <c:v>197</c:v>
                </c:pt>
                <c:pt idx="40">
                  <c:v>186</c:v>
                </c:pt>
                <c:pt idx="41">
                  <c:v>178</c:v>
                </c:pt>
                <c:pt idx="42">
                  <c:v>166</c:v>
                </c:pt>
                <c:pt idx="43">
                  <c:v>158</c:v>
                </c:pt>
                <c:pt idx="44">
                  <c:v>154</c:v>
                </c:pt>
                <c:pt idx="45">
                  <c:v>150</c:v>
                </c:pt>
                <c:pt idx="46">
                  <c:v>147</c:v>
                </c:pt>
                <c:pt idx="47">
                  <c:v>142</c:v>
                </c:pt>
                <c:pt idx="48">
                  <c:v>134</c:v>
                </c:pt>
                <c:pt idx="49">
                  <c:v>128</c:v>
                </c:pt>
                <c:pt idx="50">
                  <c:v>126</c:v>
                </c:pt>
                <c:pt idx="51">
                  <c:v>122</c:v>
                </c:pt>
                <c:pt idx="52">
                  <c:v>121</c:v>
                </c:pt>
                <c:pt idx="53">
                  <c:v>117</c:v>
                </c:pt>
                <c:pt idx="54">
                  <c:v>111</c:v>
                </c:pt>
                <c:pt idx="55">
                  <c:v>105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DB19-4846-9AF9-644C8BE05AD0}"/>
            </c:ext>
          </c:extLst>
        </c:ser>
        <c:ser>
          <c:idx val="8"/>
          <c:order val="8"/>
          <c:tx>
            <c:strRef>
              <c:f>'56 Tokens'!$A$10</c:f>
              <c:strCache>
                <c:ptCount val="1"/>
                <c:pt idx="0">
                  <c:v>UNRELATED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'56 Tokens'!$B$1:$BE$1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Tokens'!$B$10:$BE$10</c:f>
              <c:numCache>
                <c:formatCode>General</c:formatCode>
                <c:ptCount val="56"/>
                <c:pt idx="0">
                  <c:v>40808</c:v>
                </c:pt>
                <c:pt idx="1">
                  <c:v>39757</c:v>
                </c:pt>
                <c:pt idx="2">
                  <c:v>38797</c:v>
                </c:pt>
                <c:pt idx="3">
                  <c:v>34365</c:v>
                </c:pt>
                <c:pt idx="4">
                  <c:v>31874</c:v>
                </c:pt>
                <c:pt idx="5">
                  <c:v>26756</c:v>
                </c:pt>
                <c:pt idx="6">
                  <c:v>21803</c:v>
                </c:pt>
                <c:pt idx="7">
                  <c:v>18342</c:v>
                </c:pt>
                <c:pt idx="8">
                  <c:v>15571</c:v>
                </c:pt>
                <c:pt idx="9">
                  <c:v>13426</c:v>
                </c:pt>
                <c:pt idx="10">
                  <c:v>11972</c:v>
                </c:pt>
                <c:pt idx="11">
                  <c:v>10966</c:v>
                </c:pt>
                <c:pt idx="12">
                  <c:v>9513</c:v>
                </c:pt>
                <c:pt idx="13">
                  <c:v>8585</c:v>
                </c:pt>
                <c:pt idx="14">
                  <c:v>7644</c:v>
                </c:pt>
                <c:pt idx="15">
                  <c:v>7020</c:v>
                </c:pt>
                <c:pt idx="16">
                  <c:v>6344</c:v>
                </c:pt>
                <c:pt idx="17">
                  <c:v>5967</c:v>
                </c:pt>
                <c:pt idx="18">
                  <c:v>5387</c:v>
                </c:pt>
                <c:pt idx="19">
                  <c:v>5026</c:v>
                </c:pt>
                <c:pt idx="20">
                  <c:v>4673</c:v>
                </c:pt>
                <c:pt idx="21">
                  <c:v>3963</c:v>
                </c:pt>
                <c:pt idx="22">
                  <c:v>3709</c:v>
                </c:pt>
                <c:pt idx="23">
                  <c:v>3507</c:v>
                </c:pt>
                <c:pt idx="24">
                  <c:v>3266</c:v>
                </c:pt>
                <c:pt idx="25">
                  <c:v>3073</c:v>
                </c:pt>
                <c:pt idx="26">
                  <c:v>2898</c:v>
                </c:pt>
                <c:pt idx="27">
                  <c:v>2719</c:v>
                </c:pt>
                <c:pt idx="28">
                  <c:v>2555</c:v>
                </c:pt>
                <c:pt idx="29">
                  <c:v>2447</c:v>
                </c:pt>
                <c:pt idx="30">
                  <c:v>2335</c:v>
                </c:pt>
                <c:pt idx="31">
                  <c:v>2231</c:v>
                </c:pt>
                <c:pt idx="32">
                  <c:v>2129</c:v>
                </c:pt>
                <c:pt idx="33">
                  <c:v>2033</c:v>
                </c:pt>
                <c:pt idx="34">
                  <c:v>1951</c:v>
                </c:pt>
                <c:pt idx="35">
                  <c:v>1868</c:v>
                </c:pt>
                <c:pt idx="36">
                  <c:v>1774</c:v>
                </c:pt>
                <c:pt idx="37">
                  <c:v>1681</c:v>
                </c:pt>
                <c:pt idx="38">
                  <c:v>1613</c:v>
                </c:pt>
                <c:pt idx="39">
                  <c:v>1556</c:v>
                </c:pt>
                <c:pt idx="40">
                  <c:v>1495</c:v>
                </c:pt>
                <c:pt idx="41">
                  <c:v>1437</c:v>
                </c:pt>
                <c:pt idx="42">
                  <c:v>1272</c:v>
                </c:pt>
                <c:pt idx="43">
                  <c:v>1231</c:v>
                </c:pt>
                <c:pt idx="44">
                  <c:v>1182</c:v>
                </c:pt>
                <c:pt idx="45">
                  <c:v>1123</c:v>
                </c:pt>
                <c:pt idx="46">
                  <c:v>1080</c:v>
                </c:pt>
                <c:pt idx="47">
                  <c:v>1045</c:v>
                </c:pt>
                <c:pt idx="48">
                  <c:v>1004</c:v>
                </c:pt>
                <c:pt idx="49">
                  <c:v>975</c:v>
                </c:pt>
                <c:pt idx="50">
                  <c:v>947</c:v>
                </c:pt>
                <c:pt idx="51">
                  <c:v>913</c:v>
                </c:pt>
                <c:pt idx="52">
                  <c:v>881</c:v>
                </c:pt>
                <c:pt idx="53">
                  <c:v>853</c:v>
                </c:pt>
                <c:pt idx="54">
                  <c:v>819</c:v>
                </c:pt>
                <c:pt idx="55">
                  <c:v>795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DB19-4846-9AF9-644C8BE05A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2559008"/>
        <c:axId val="1134442896"/>
      </c:scatterChart>
      <c:valAx>
        <c:axId val="1132559008"/>
        <c:scaling>
          <c:orientation val="minMax"/>
          <c:max val="5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4442896"/>
        <c:crosses val="autoZero"/>
        <c:crossBetween val="midCat"/>
      </c:valAx>
      <c:valAx>
        <c:axId val="1134442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25590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Amount</a:t>
            </a:r>
            <a:r>
              <a:rPr lang="en-US" baseline="0"/>
              <a:t> of times a clone spans a certain number of statements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'56 Tokens'!$A$162</c:f>
              <c:strCache>
                <c:ptCount val="1"/>
                <c:pt idx="0">
                  <c:v>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Tokens'!$B$162:$BE$162</c:f>
              <c:numCache>
                <c:formatCode>General</c:formatCode>
                <c:ptCount val="56"/>
                <c:pt idx="0">
                  <c:v>61162</c:v>
                </c:pt>
                <c:pt idx="1">
                  <c:v>59913</c:v>
                </c:pt>
                <c:pt idx="2">
                  <c:v>58630</c:v>
                </c:pt>
                <c:pt idx="3">
                  <c:v>51124</c:v>
                </c:pt>
                <c:pt idx="4">
                  <c:v>45626</c:v>
                </c:pt>
                <c:pt idx="5">
                  <c:v>37795</c:v>
                </c:pt>
                <c:pt idx="6">
                  <c:v>28196</c:v>
                </c:pt>
                <c:pt idx="7">
                  <c:v>20351</c:v>
                </c:pt>
                <c:pt idx="8">
                  <c:v>16534</c:v>
                </c:pt>
                <c:pt idx="9">
                  <c:v>11878</c:v>
                </c:pt>
                <c:pt idx="10">
                  <c:v>9662</c:v>
                </c:pt>
                <c:pt idx="11">
                  <c:v>7769</c:v>
                </c:pt>
                <c:pt idx="12">
                  <c:v>6237</c:v>
                </c:pt>
                <c:pt idx="13">
                  <c:v>5125</c:v>
                </c:pt>
                <c:pt idx="14">
                  <c:v>3885</c:v>
                </c:pt>
                <c:pt idx="15">
                  <c:v>3150</c:v>
                </c:pt>
                <c:pt idx="16">
                  <c:v>2477</c:v>
                </c:pt>
                <c:pt idx="17">
                  <c:v>1969</c:v>
                </c:pt>
                <c:pt idx="18">
                  <c:v>1484</c:v>
                </c:pt>
                <c:pt idx="19">
                  <c:v>1115</c:v>
                </c:pt>
                <c:pt idx="20">
                  <c:v>910</c:v>
                </c:pt>
                <c:pt idx="21">
                  <c:v>757</c:v>
                </c:pt>
                <c:pt idx="22">
                  <c:v>559</c:v>
                </c:pt>
                <c:pt idx="23">
                  <c:v>485</c:v>
                </c:pt>
                <c:pt idx="24">
                  <c:v>368</c:v>
                </c:pt>
                <c:pt idx="25">
                  <c:v>309</c:v>
                </c:pt>
                <c:pt idx="26">
                  <c:v>230</c:v>
                </c:pt>
                <c:pt idx="27">
                  <c:v>189</c:v>
                </c:pt>
                <c:pt idx="28">
                  <c:v>162</c:v>
                </c:pt>
                <c:pt idx="29">
                  <c:v>143</c:v>
                </c:pt>
                <c:pt idx="30">
                  <c:v>131</c:v>
                </c:pt>
                <c:pt idx="31">
                  <c:v>122</c:v>
                </c:pt>
                <c:pt idx="32">
                  <c:v>109</c:v>
                </c:pt>
                <c:pt idx="33">
                  <c:v>98</c:v>
                </c:pt>
                <c:pt idx="34">
                  <c:v>90</c:v>
                </c:pt>
                <c:pt idx="35">
                  <c:v>78</c:v>
                </c:pt>
                <c:pt idx="36">
                  <c:v>70</c:v>
                </c:pt>
                <c:pt idx="37">
                  <c:v>62</c:v>
                </c:pt>
                <c:pt idx="38">
                  <c:v>57</c:v>
                </c:pt>
                <c:pt idx="39">
                  <c:v>47</c:v>
                </c:pt>
                <c:pt idx="40">
                  <c:v>45</c:v>
                </c:pt>
                <c:pt idx="41">
                  <c:v>41</c:v>
                </c:pt>
                <c:pt idx="42">
                  <c:v>34</c:v>
                </c:pt>
                <c:pt idx="43">
                  <c:v>33</c:v>
                </c:pt>
                <c:pt idx="44">
                  <c:v>32</c:v>
                </c:pt>
                <c:pt idx="45">
                  <c:v>30</c:v>
                </c:pt>
                <c:pt idx="46">
                  <c:v>27</c:v>
                </c:pt>
                <c:pt idx="47">
                  <c:v>27</c:v>
                </c:pt>
                <c:pt idx="48">
                  <c:v>27</c:v>
                </c:pt>
                <c:pt idx="49">
                  <c:v>26</c:v>
                </c:pt>
                <c:pt idx="50">
                  <c:v>25</c:v>
                </c:pt>
                <c:pt idx="51">
                  <c:v>22</c:v>
                </c:pt>
                <c:pt idx="52">
                  <c:v>21</c:v>
                </c:pt>
                <c:pt idx="53">
                  <c:v>21</c:v>
                </c:pt>
                <c:pt idx="54">
                  <c:v>18</c:v>
                </c:pt>
                <c:pt idx="55">
                  <c:v>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7ED-9441-A036-CC831E3C85C2}"/>
            </c:ext>
          </c:extLst>
        </c:ser>
        <c:ser>
          <c:idx val="1"/>
          <c:order val="1"/>
          <c:tx>
            <c:strRef>
              <c:f>'56 Tokens'!$A$163</c:f>
              <c:strCache>
                <c:ptCount val="1"/>
                <c:pt idx="0">
                  <c:v>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Tokens'!$B$163:$BE$163</c:f>
              <c:numCache>
                <c:formatCode>General</c:formatCode>
                <c:ptCount val="56"/>
                <c:pt idx="0">
                  <c:v>17366</c:v>
                </c:pt>
                <c:pt idx="1">
                  <c:v>17367</c:v>
                </c:pt>
                <c:pt idx="2">
                  <c:v>17334</c:v>
                </c:pt>
                <c:pt idx="3">
                  <c:v>17306</c:v>
                </c:pt>
                <c:pt idx="4">
                  <c:v>17136</c:v>
                </c:pt>
                <c:pt idx="5">
                  <c:v>16509</c:v>
                </c:pt>
                <c:pt idx="6">
                  <c:v>15628</c:v>
                </c:pt>
                <c:pt idx="7">
                  <c:v>15228</c:v>
                </c:pt>
                <c:pt idx="8">
                  <c:v>13498</c:v>
                </c:pt>
                <c:pt idx="9">
                  <c:v>12675</c:v>
                </c:pt>
                <c:pt idx="10">
                  <c:v>11311</c:v>
                </c:pt>
                <c:pt idx="11">
                  <c:v>10443</c:v>
                </c:pt>
                <c:pt idx="12">
                  <c:v>8846</c:v>
                </c:pt>
                <c:pt idx="13">
                  <c:v>7734</c:v>
                </c:pt>
                <c:pt idx="14">
                  <c:v>6583</c:v>
                </c:pt>
                <c:pt idx="15">
                  <c:v>5853</c:v>
                </c:pt>
                <c:pt idx="16">
                  <c:v>5063</c:v>
                </c:pt>
                <c:pt idx="17">
                  <c:v>4505</c:v>
                </c:pt>
                <c:pt idx="18">
                  <c:v>3805</c:v>
                </c:pt>
                <c:pt idx="19">
                  <c:v>3324</c:v>
                </c:pt>
                <c:pt idx="20">
                  <c:v>2884</c:v>
                </c:pt>
                <c:pt idx="21">
                  <c:v>2539</c:v>
                </c:pt>
                <c:pt idx="22">
                  <c:v>2182</c:v>
                </c:pt>
                <c:pt idx="23">
                  <c:v>1962</c:v>
                </c:pt>
                <c:pt idx="24">
                  <c:v>1695</c:v>
                </c:pt>
                <c:pt idx="25">
                  <c:v>1520</c:v>
                </c:pt>
                <c:pt idx="26">
                  <c:v>1327</c:v>
                </c:pt>
                <c:pt idx="27">
                  <c:v>1205</c:v>
                </c:pt>
                <c:pt idx="28">
                  <c:v>1047</c:v>
                </c:pt>
                <c:pt idx="29">
                  <c:v>927</c:v>
                </c:pt>
                <c:pt idx="30">
                  <c:v>833</c:v>
                </c:pt>
                <c:pt idx="31">
                  <c:v>746</c:v>
                </c:pt>
                <c:pt idx="32">
                  <c:v>655</c:v>
                </c:pt>
                <c:pt idx="33">
                  <c:v>606</c:v>
                </c:pt>
                <c:pt idx="34">
                  <c:v>544</c:v>
                </c:pt>
                <c:pt idx="35">
                  <c:v>516</c:v>
                </c:pt>
                <c:pt idx="36">
                  <c:v>379</c:v>
                </c:pt>
                <c:pt idx="37">
                  <c:v>353</c:v>
                </c:pt>
                <c:pt idx="38">
                  <c:v>257</c:v>
                </c:pt>
                <c:pt idx="39">
                  <c:v>235</c:v>
                </c:pt>
                <c:pt idx="40">
                  <c:v>218</c:v>
                </c:pt>
                <c:pt idx="41">
                  <c:v>157</c:v>
                </c:pt>
                <c:pt idx="42">
                  <c:v>147</c:v>
                </c:pt>
                <c:pt idx="43">
                  <c:v>118</c:v>
                </c:pt>
                <c:pt idx="44">
                  <c:v>109</c:v>
                </c:pt>
                <c:pt idx="45">
                  <c:v>104</c:v>
                </c:pt>
                <c:pt idx="46">
                  <c:v>69</c:v>
                </c:pt>
                <c:pt idx="47">
                  <c:v>68</c:v>
                </c:pt>
                <c:pt idx="48">
                  <c:v>52</c:v>
                </c:pt>
                <c:pt idx="49">
                  <c:v>48</c:v>
                </c:pt>
                <c:pt idx="50">
                  <c:v>43</c:v>
                </c:pt>
                <c:pt idx="51">
                  <c:v>43</c:v>
                </c:pt>
                <c:pt idx="52">
                  <c:v>34</c:v>
                </c:pt>
                <c:pt idx="53">
                  <c:v>32</c:v>
                </c:pt>
                <c:pt idx="54">
                  <c:v>31</c:v>
                </c:pt>
                <c:pt idx="55">
                  <c:v>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7ED-9441-A036-CC831E3C85C2}"/>
            </c:ext>
          </c:extLst>
        </c:ser>
        <c:ser>
          <c:idx val="2"/>
          <c:order val="2"/>
          <c:tx>
            <c:strRef>
              <c:f>'56 Tokens'!$A$164</c:f>
              <c:strCache>
                <c:ptCount val="1"/>
                <c:pt idx="0">
                  <c:v>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Tokens'!$B$164:$BE$164</c:f>
              <c:numCache>
                <c:formatCode>General</c:formatCode>
                <c:ptCount val="56"/>
                <c:pt idx="0">
                  <c:v>5827</c:v>
                </c:pt>
                <c:pt idx="1">
                  <c:v>5826</c:v>
                </c:pt>
                <c:pt idx="2">
                  <c:v>5826</c:v>
                </c:pt>
                <c:pt idx="3">
                  <c:v>5822</c:v>
                </c:pt>
                <c:pt idx="4">
                  <c:v>5822</c:v>
                </c:pt>
                <c:pt idx="5">
                  <c:v>5819</c:v>
                </c:pt>
                <c:pt idx="6">
                  <c:v>5796</c:v>
                </c:pt>
                <c:pt idx="7">
                  <c:v>5779</c:v>
                </c:pt>
                <c:pt idx="8">
                  <c:v>5724</c:v>
                </c:pt>
                <c:pt idx="9">
                  <c:v>5668</c:v>
                </c:pt>
                <c:pt idx="10">
                  <c:v>5609</c:v>
                </c:pt>
                <c:pt idx="11">
                  <c:v>5496</c:v>
                </c:pt>
                <c:pt idx="12">
                  <c:v>5272</c:v>
                </c:pt>
                <c:pt idx="13">
                  <c:v>5055</c:v>
                </c:pt>
                <c:pt idx="14">
                  <c:v>4832</c:v>
                </c:pt>
                <c:pt idx="15">
                  <c:v>4539</c:v>
                </c:pt>
                <c:pt idx="16">
                  <c:v>4303</c:v>
                </c:pt>
                <c:pt idx="17">
                  <c:v>4030</c:v>
                </c:pt>
                <c:pt idx="18">
                  <c:v>3647</c:v>
                </c:pt>
                <c:pt idx="19">
                  <c:v>3370</c:v>
                </c:pt>
                <c:pt idx="20">
                  <c:v>3114</c:v>
                </c:pt>
                <c:pt idx="21">
                  <c:v>2832</c:v>
                </c:pt>
                <c:pt idx="22">
                  <c:v>2619</c:v>
                </c:pt>
                <c:pt idx="23">
                  <c:v>2405</c:v>
                </c:pt>
                <c:pt idx="24">
                  <c:v>2185</c:v>
                </c:pt>
                <c:pt idx="25">
                  <c:v>1978</c:v>
                </c:pt>
                <c:pt idx="26">
                  <c:v>1818</c:v>
                </c:pt>
                <c:pt idx="27">
                  <c:v>1614</c:v>
                </c:pt>
                <c:pt idx="28">
                  <c:v>1453</c:v>
                </c:pt>
                <c:pt idx="29">
                  <c:v>1341</c:v>
                </c:pt>
                <c:pt idx="30">
                  <c:v>1205</c:v>
                </c:pt>
                <c:pt idx="31">
                  <c:v>1094</c:v>
                </c:pt>
                <c:pt idx="32">
                  <c:v>1006</c:v>
                </c:pt>
                <c:pt idx="33">
                  <c:v>920</c:v>
                </c:pt>
                <c:pt idx="34">
                  <c:v>845</c:v>
                </c:pt>
                <c:pt idx="35">
                  <c:v>759</c:v>
                </c:pt>
                <c:pt idx="36">
                  <c:v>697</c:v>
                </c:pt>
                <c:pt idx="37">
                  <c:v>627</c:v>
                </c:pt>
                <c:pt idx="38">
                  <c:v>569</c:v>
                </c:pt>
                <c:pt idx="39">
                  <c:v>513</c:v>
                </c:pt>
                <c:pt idx="40">
                  <c:v>454</c:v>
                </c:pt>
                <c:pt idx="41">
                  <c:v>417</c:v>
                </c:pt>
                <c:pt idx="42">
                  <c:v>385</c:v>
                </c:pt>
                <c:pt idx="43">
                  <c:v>351</c:v>
                </c:pt>
                <c:pt idx="44">
                  <c:v>322</c:v>
                </c:pt>
                <c:pt idx="45">
                  <c:v>292</c:v>
                </c:pt>
                <c:pt idx="46">
                  <c:v>268</c:v>
                </c:pt>
                <c:pt idx="47">
                  <c:v>246</c:v>
                </c:pt>
                <c:pt idx="48">
                  <c:v>203</c:v>
                </c:pt>
                <c:pt idx="49">
                  <c:v>186</c:v>
                </c:pt>
                <c:pt idx="50">
                  <c:v>172</c:v>
                </c:pt>
                <c:pt idx="51">
                  <c:v>155</c:v>
                </c:pt>
                <c:pt idx="52">
                  <c:v>145</c:v>
                </c:pt>
                <c:pt idx="53">
                  <c:v>128</c:v>
                </c:pt>
                <c:pt idx="54">
                  <c:v>106</c:v>
                </c:pt>
                <c:pt idx="55">
                  <c:v>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7ED-9441-A036-CC831E3C85C2}"/>
            </c:ext>
          </c:extLst>
        </c:ser>
        <c:ser>
          <c:idx val="3"/>
          <c:order val="3"/>
          <c:tx>
            <c:strRef>
              <c:f>'56 Tokens'!$A$165</c:f>
              <c:strCache>
                <c:ptCount val="1"/>
                <c:pt idx="0">
                  <c:v>4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Tokens'!$B$165:$BE$165</c:f>
              <c:numCache>
                <c:formatCode>General</c:formatCode>
                <c:ptCount val="56"/>
                <c:pt idx="0">
                  <c:v>3493</c:v>
                </c:pt>
                <c:pt idx="1">
                  <c:v>3493</c:v>
                </c:pt>
                <c:pt idx="2">
                  <c:v>3493</c:v>
                </c:pt>
                <c:pt idx="3">
                  <c:v>3493</c:v>
                </c:pt>
                <c:pt idx="4">
                  <c:v>3493</c:v>
                </c:pt>
                <c:pt idx="5">
                  <c:v>3493</c:v>
                </c:pt>
                <c:pt idx="6">
                  <c:v>3493</c:v>
                </c:pt>
                <c:pt idx="7">
                  <c:v>3491</c:v>
                </c:pt>
                <c:pt idx="8">
                  <c:v>3489</c:v>
                </c:pt>
                <c:pt idx="9">
                  <c:v>3489</c:v>
                </c:pt>
                <c:pt idx="10">
                  <c:v>3485</c:v>
                </c:pt>
                <c:pt idx="11">
                  <c:v>3478</c:v>
                </c:pt>
                <c:pt idx="12">
                  <c:v>3461</c:v>
                </c:pt>
                <c:pt idx="13">
                  <c:v>3434</c:v>
                </c:pt>
                <c:pt idx="14">
                  <c:v>3414</c:v>
                </c:pt>
                <c:pt idx="15">
                  <c:v>3404</c:v>
                </c:pt>
                <c:pt idx="16">
                  <c:v>3309</c:v>
                </c:pt>
                <c:pt idx="17">
                  <c:v>3259</c:v>
                </c:pt>
                <c:pt idx="18">
                  <c:v>3171</c:v>
                </c:pt>
                <c:pt idx="19">
                  <c:v>3074</c:v>
                </c:pt>
                <c:pt idx="20">
                  <c:v>2947</c:v>
                </c:pt>
                <c:pt idx="21">
                  <c:v>2339</c:v>
                </c:pt>
                <c:pt idx="22">
                  <c:v>2225</c:v>
                </c:pt>
                <c:pt idx="23">
                  <c:v>2122</c:v>
                </c:pt>
                <c:pt idx="24">
                  <c:v>1951</c:v>
                </c:pt>
                <c:pt idx="25">
                  <c:v>1852</c:v>
                </c:pt>
                <c:pt idx="26">
                  <c:v>1726</c:v>
                </c:pt>
                <c:pt idx="27">
                  <c:v>1622</c:v>
                </c:pt>
                <c:pt idx="28">
                  <c:v>1492</c:v>
                </c:pt>
                <c:pt idx="29">
                  <c:v>1428</c:v>
                </c:pt>
                <c:pt idx="30">
                  <c:v>1322</c:v>
                </c:pt>
                <c:pt idx="31">
                  <c:v>1230</c:v>
                </c:pt>
                <c:pt idx="32">
                  <c:v>1143</c:v>
                </c:pt>
                <c:pt idx="33">
                  <c:v>1087</c:v>
                </c:pt>
                <c:pt idx="34">
                  <c:v>1016</c:v>
                </c:pt>
                <c:pt idx="35">
                  <c:v>951</c:v>
                </c:pt>
                <c:pt idx="36">
                  <c:v>873</c:v>
                </c:pt>
                <c:pt idx="37">
                  <c:v>806</c:v>
                </c:pt>
                <c:pt idx="38">
                  <c:v>743</c:v>
                </c:pt>
                <c:pt idx="39">
                  <c:v>707</c:v>
                </c:pt>
                <c:pt idx="40">
                  <c:v>644</c:v>
                </c:pt>
                <c:pt idx="41">
                  <c:v>599</c:v>
                </c:pt>
                <c:pt idx="42">
                  <c:v>562</c:v>
                </c:pt>
                <c:pt idx="43">
                  <c:v>522</c:v>
                </c:pt>
                <c:pt idx="44">
                  <c:v>481</c:v>
                </c:pt>
                <c:pt idx="45">
                  <c:v>457</c:v>
                </c:pt>
                <c:pt idx="46">
                  <c:v>439</c:v>
                </c:pt>
                <c:pt idx="47">
                  <c:v>414</c:v>
                </c:pt>
                <c:pt idx="48">
                  <c:v>381</c:v>
                </c:pt>
                <c:pt idx="49">
                  <c:v>357</c:v>
                </c:pt>
                <c:pt idx="50">
                  <c:v>331</c:v>
                </c:pt>
                <c:pt idx="51">
                  <c:v>305</c:v>
                </c:pt>
                <c:pt idx="52">
                  <c:v>278</c:v>
                </c:pt>
                <c:pt idx="53">
                  <c:v>263</c:v>
                </c:pt>
                <c:pt idx="54">
                  <c:v>249</c:v>
                </c:pt>
                <c:pt idx="55">
                  <c:v>238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7ED-9441-A036-CC831E3C85C2}"/>
            </c:ext>
          </c:extLst>
        </c:ser>
        <c:ser>
          <c:idx val="4"/>
          <c:order val="4"/>
          <c:tx>
            <c:strRef>
              <c:f>'56 Tokens'!$A$166</c:f>
              <c:strCache>
                <c:ptCount val="1"/>
                <c:pt idx="0">
                  <c:v>5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Tokens'!$B$166:$BE$166</c:f>
              <c:numCache>
                <c:formatCode>General</c:formatCode>
                <c:ptCount val="56"/>
                <c:pt idx="0">
                  <c:v>1486</c:v>
                </c:pt>
                <c:pt idx="1">
                  <c:v>1486</c:v>
                </c:pt>
                <c:pt idx="2">
                  <c:v>1486</c:v>
                </c:pt>
                <c:pt idx="3">
                  <c:v>1486</c:v>
                </c:pt>
                <c:pt idx="4">
                  <c:v>1486</c:v>
                </c:pt>
                <c:pt idx="5">
                  <c:v>1485</c:v>
                </c:pt>
                <c:pt idx="6">
                  <c:v>1485</c:v>
                </c:pt>
                <c:pt idx="7">
                  <c:v>1484</c:v>
                </c:pt>
                <c:pt idx="8">
                  <c:v>1484</c:v>
                </c:pt>
                <c:pt idx="9">
                  <c:v>1484</c:v>
                </c:pt>
                <c:pt idx="10">
                  <c:v>1484</c:v>
                </c:pt>
                <c:pt idx="11">
                  <c:v>1484</c:v>
                </c:pt>
                <c:pt idx="12">
                  <c:v>1484</c:v>
                </c:pt>
                <c:pt idx="13">
                  <c:v>1483</c:v>
                </c:pt>
                <c:pt idx="14">
                  <c:v>1469</c:v>
                </c:pt>
                <c:pt idx="15">
                  <c:v>1460</c:v>
                </c:pt>
                <c:pt idx="16">
                  <c:v>1457</c:v>
                </c:pt>
                <c:pt idx="17">
                  <c:v>1454</c:v>
                </c:pt>
                <c:pt idx="18">
                  <c:v>1453</c:v>
                </c:pt>
                <c:pt idx="19">
                  <c:v>1443</c:v>
                </c:pt>
                <c:pt idx="20">
                  <c:v>1418</c:v>
                </c:pt>
                <c:pt idx="21">
                  <c:v>1406</c:v>
                </c:pt>
                <c:pt idx="22">
                  <c:v>1391</c:v>
                </c:pt>
                <c:pt idx="23">
                  <c:v>1374</c:v>
                </c:pt>
                <c:pt idx="24">
                  <c:v>1328</c:v>
                </c:pt>
                <c:pt idx="25">
                  <c:v>1278</c:v>
                </c:pt>
                <c:pt idx="26">
                  <c:v>1246</c:v>
                </c:pt>
                <c:pt idx="27">
                  <c:v>1199</c:v>
                </c:pt>
                <c:pt idx="28">
                  <c:v>1166</c:v>
                </c:pt>
                <c:pt idx="29">
                  <c:v>1122</c:v>
                </c:pt>
                <c:pt idx="30">
                  <c:v>1075</c:v>
                </c:pt>
                <c:pt idx="31">
                  <c:v>1026</c:v>
                </c:pt>
                <c:pt idx="32">
                  <c:v>982</c:v>
                </c:pt>
                <c:pt idx="33">
                  <c:v>926</c:v>
                </c:pt>
                <c:pt idx="34">
                  <c:v>882</c:v>
                </c:pt>
                <c:pt idx="35">
                  <c:v>837</c:v>
                </c:pt>
                <c:pt idx="36">
                  <c:v>793</c:v>
                </c:pt>
                <c:pt idx="37">
                  <c:v>733</c:v>
                </c:pt>
                <c:pt idx="38">
                  <c:v>688</c:v>
                </c:pt>
                <c:pt idx="39">
                  <c:v>654</c:v>
                </c:pt>
                <c:pt idx="40">
                  <c:v>612</c:v>
                </c:pt>
                <c:pt idx="41">
                  <c:v>571</c:v>
                </c:pt>
                <c:pt idx="42">
                  <c:v>536</c:v>
                </c:pt>
                <c:pt idx="43">
                  <c:v>500</c:v>
                </c:pt>
                <c:pt idx="44">
                  <c:v>475</c:v>
                </c:pt>
                <c:pt idx="45">
                  <c:v>444</c:v>
                </c:pt>
                <c:pt idx="46">
                  <c:v>427</c:v>
                </c:pt>
                <c:pt idx="47">
                  <c:v>403</c:v>
                </c:pt>
                <c:pt idx="48">
                  <c:v>373</c:v>
                </c:pt>
                <c:pt idx="49">
                  <c:v>347</c:v>
                </c:pt>
                <c:pt idx="50">
                  <c:v>324</c:v>
                </c:pt>
                <c:pt idx="51">
                  <c:v>300</c:v>
                </c:pt>
                <c:pt idx="52">
                  <c:v>284</c:v>
                </c:pt>
                <c:pt idx="53">
                  <c:v>271</c:v>
                </c:pt>
                <c:pt idx="54">
                  <c:v>259</c:v>
                </c:pt>
                <c:pt idx="55">
                  <c:v>242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7ED-9441-A036-CC831E3C85C2}"/>
            </c:ext>
          </c:extLst>
        </c:ser>
        <c:ser>
          <c:idx val="5"/>
          <c:order val="5"/>
          <c:tx>
            <c:strRef>
              <c:f>'56 Tokens'!$A$167</c:f>
              <c:strCache>
                <c:ptCount val="1"/>
                <c:pt idx="0">
                  <c:v>6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Tokens'!$B$167:$BE$167</c:f>
              <c:numCache>
                <c:formatCode>General</c:formatCode>
                <c:ptCount val="56"/>
                <c:pt idx="0">
                  <c:v>912</c:v>
                </c:pt>
                <c:pt idx="1">
                  <c:v>912</c:v>
                </c:pt>
                <c:pt idx="2">
                  <c:v>912</c:v>
                </c:pt>
                <c:pt idx="3">
                  <c:v>912</c:v>
                </c:pt>
                <c:pt idx="4">
                  <c:v>912</c:v>
                </c:pt>
                <c:pt idx="5">
                  <c:v>912</c:v>
                </c:pt>
                <c:pt idx="6">
                  <c:v>911</c:v>
                </c:pt>
                <c:pt idx="7">
                  <c:v>911</c:v>
                </c:pt>
                <c:pt idx="8">
                  <c:v>911</c:v>
                </c:pt>
                <c:pt idx="9">
                  <c:v>911</c:v>
                </c:pt>
                <c:pt idx="10">
                  <c:v>911</c:v>
                </c:pt>
                <c:pt idx="11">
                  <c:v>911</c:v>
                </c:pt>
                <c:pt idx="12">
                  <c:v>911</c:v>
                </c:pt>
                <c:pt idx="13">
                  <c:v>911</c:v>
                </c:pt>
                <c:pt idx="14">
                  <c:v>911</c:v>
                </c:pt>
                <c:pt idx="15">
                  <c:v>910</c:v>
                </c:pt>
                <c:pt idx="16">
                  <c:v>908</c:v>
                </c:pt>
                <c:pt idx="17">
                  <c:v>907</c:v>
                </c:pt>
                <c:pt idx="18">
                  <c:v>904</c:v>
                </c:pt>
                <c:pt idx="19">
                  <c:v>904</c:v>
                </c:pt>
                <c:pt idx="20">
                  <c:v>904</c:v>
                </c:pt>
                <c:pt idx="21">
                  <c:v>903</c:v>
                </c:pt>
                <c:pt idx="22">
                  <c:v>902</c:v>
                </c:pt>
                <c:pt idx="23">
                  <c:v>901</c:v>
                </c:pt>
                <c:pt idx="24">
                  <c:v>884</c:v>
                </c:pt>
                <c:pt idx="25">
                  <c:v>883</c:v>
                </c:pt>
                <c:pt idx="26">
                  <c:v>874</c:v>
                </c:pt>
                <c:pt idx="27">
                  <c:v>866</c:v>
                </c:pt>
                <c:pt idx="28">
                  <c:v>858</c:v>
                </c:pt>
                <c:pt idx="29">
                  <c:v>844</c:v>
                </c:pt>
                <c:pt idx="30">
                  <c:v>813</c:v>
                </c:pt>
                <c:pt idx="31">
                  <c:v>793</c:v>
                </c:pt>
                <c:pt idx="32">
                  <c:v>777</c:v>
                </c:pt>
                <c:pt idx="33">
                  <c:v>754</c:v>
                </c:pt>
                <c:pt idx="34">
                  <c:v>732</c:v>
                </c:pt>
                <c:pt idx="35">
                  <c:v>715</c:v>
                </c:pt>
                <c:pt idx="36">
                  <c:v>682</c:v>
                </c:pt>
                <c:pt idx="37">
                  <c:v>661</c:v>
                </c:pt>
                <c:pt idx="38">
                  <c:v>643</c:v>
                </c:pt>
                <c:pt idx="39">
                  <c:v>613</c:v>
                </c:pt>
                <c:pt idx="40">
                  <c:v>594</c:v>
                </c:pt>
                <c:pt idx="41">
                  <c:v>576</c:v>
                </c:pt>
                <c:pt idx="42">
                  <c:v>554</c:v>
                </c:pt>
                <c:pt idx="43">
                  <c:v>536</c:v>
                </c:pt>
                <c:pt idx="44">
                  <c:v>516</c:v>
                </c:pt>
                <c:pt idx="45">
                  <c:v>496</c:v>
                </c:pt>
                <c:pt idx="46">
                  <c:v>485</c:v>
                </c:pt>
                <c:pt idx="47">
                  <c:v>465</c:v>
                </c:pt>
                <c:pt idx="48">
                  <c:v>440</c:v>
                </c:pt>
                <c:pt idx="49">
                  <c:v>416</c:v>
                </c:pt>
                <c:pt idx="50">
                  <c:v>386</c:v>
                </c:pt>
                <c:pt idx="51">
                  <c:v>362</c:v>
                </c:pt>
                <c:pt idx="52">
                  <c:v>350</c:v>
                </c:pt>
                <c:pt idx="53">
                  <c:v>336</c:v>
                </c:pt>
                <c:pt idx="54">
                  <c:v>314</c:v>
                </c:pt>
                <c:pt idx="55">
                  <c:v>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7ED-9441-A036-CC831E3C85C2}"/>
            </c:ext>
          </c:extLst>
        </c:ser>
        <c:ser>
          <c:idx val="6"/>
          <c:order val="6"/>
          <c:tx>
            <c:strRef>
              <c:f>'56 Tokens'!$A$168</c:f>
              <c:strCache>
                <c:ptCount val="1"/>
                <c:pt idx="0">
                  <c:v>7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Tokens'!$B$168:$BE$168</c:f>
              <c:numCache>
                <c:formatCode>General</c:formatCode>
                <c:ptCount val="56"/>
                <c:pt idx="0">
                  <c:v>554</c:v>
                </c:pt>
                <c:pt idx="1">
                  <c:v>554</c:v>
                </c:pt>
                <c:pt idx="2">
                  <c:v>554</c:v>
                </c:pt>
                <c:pt idx="3">
                  <c:v>554</c:v>
                </c:pt>
                <c:pt idx="4">
                  <c:v>554</c:v>
                </c:pt>
                <c:pt idx="5">
                  <c:v>554</c:v>
                </c:pt>
                <c:pt idx="6">
                  <c:v>554</c:v>
                </c:pt>
                <c:pt idx="7">
                  <c:v>554</c:v>
                </c:pt>
                <c:pt idx="8">
                  <c:v>554</c:v>
                </c:pt>
                <c:pt idx="9">
                  <c:v>554</c:v>
                </c:pt>
                <c:pt idx="10">
                  <c:v>554</c:v>
                </c:pt>
                <c:pt idx="11">
                  <c:v>554</c:v>
                </c:pt>
                <c:pt idx="12">
                  <c:v>554</c:v>
                </c:pt>
                <c:pt idx="13">
                  <c:v>554</c:v>
                </c:pt>
                <c:pt idx="14">
                  <c:v>554</c:v>
                </c:pt>
                <c:pt idx="15">
                  <c:v>554</c:v>
                </c:pt>
                <c:pt idx="16">
                  <c:v>554</c:v>
                </c:pt>
                <c:pt idx="17">
                  <c:v>554</c:v>
                </c:pt>
                <c:pt idx="18">
                  <c:v>554</c:v>
                </c:pt>
                <c:pt idx="19">
                  <c:v>554</c:v>
                </c:pt>
                <c:pt idx="20">
                  <c:v>553</c:v>
                </c:pt>
                <c:pt idx="21">
                  <c:v>551</c:v>
                </c:pt>
                <c:pt idx="22">
                  <c:v>551</c:v>
                </c:pt>
                <c:pt idx="23">
                  <c:v>551</c:v>
                </c:pt>
                <c:pt idx="24">
                  <c:v>550</c:v>
                </c:pt>
                <c:pt idx="25">
                  <c:v>549</c:v>
                </c:pt>
                <c:pt idx="26">
                  <c:v>548</c:v>
                </c:pt>
                <c:pt idx="27">
                  <c:v>547</c:v>
                </c:pt>
                <c:pt idx="28">
                  <c:v>544</c:v>
                </c:pt>
                <c:pt idx="29">
                  <c:v>538</c:v>
                </c:pt>
                <c:pt idx="30">
                  <c:v>535</c:v>
                </c:pt>
                <c:pt idx="31">
                  <c:v>529</c:v>
                </c:pt>
                <c:pt idx="32">
                  <c:v>523</c:v>
                </c:pt>
                <c:pt idx="33">
                  <c:v>519</c:v>
                </c:pt>
                <c:pt idx="34">
                  <c:v>513</c:v>
                </c:pt>
                <c:pt idx="35">
                  <c:v>509</c:v>
                </c:pt>
                <c:pt idx="36">
                  <c:v>504</c:v>
                </c:pt>
                <c:pt idx="37">
                  <c:v>495</c:v>
                </c:pt>
                <c:pt idx="38">
                  <c:v>486</c:v>
                </c:pt>
                <c:pt idx="39">
                  <c:v>481</c:v>
                </c:pt>
                <c:pt idx="40">
                  <c:v>467</c:v>
                </c:pt>
                <c:pt idx="41">
                  <c:v>459</c:v>
                </c:pt>
                <c:pt idx="42">
                  <c:v>426</c:v>
                </c:pt>
                <c:pt idx="43">
                  <c:v>418</c:v>
                </c:pt>
                <c:pt idx="44">
                  <c:v>405</c:v>
                </c:pt>
                <c:pt idx="45">
                  <c:v>389</c:v>
                </c:pt>
                <c:pt idx="46">
                  <c:v>375</c:v>
                </c:pt>
                <c:pt idx="47">
                  <c:v>362</c:v>
                </c:pt>
                <c:pt idx="48">
                  <c:v>350</c:v>
                </c:pt>
                <c:pt idx="49">
                  <c:v>337</c:v>
                </c:pt>
                <c:pt idx="50">
                  <c:v>330</c:v>
                </c:pt>
                <c:pt idx="51">
                  <c:v>319</c:v>
                </c:pt>
                <c:pt idx="52">
                  <c:v>314</c:v>
                </c:pt>
                <c:pt idx="53">
                  <c:v>303</c:v>
                </c:pt>
                <c:pt idx="54">
                  <c:v>290</c:v>
                </c:pt>
                <c:pt idx="55">
                  <c:v>279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17ED-9441-A036-CC831E3C85C2}"/>
            </c:ext>
          </c:extLst>
        </c:ser>
        <c:ser>
          <c:idx val="7"/>
          <c:order val="7"/>
          <c:tx>
            <c:strRef>
              <c:f>'56 Tokens'!$A$169</c:f>
              <c:strCache>
                <c:ptCount val="1"/>
                <c:pt idx="0">
                  <c:v>8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Tokens'!$B$169:$BE$169</c:f>
              <c:numCache>
                <c:formatCode>General</c:formatCode>
                <c:ptCount val="56"/>
                <c:pt idx="0">
                  <c:v>553</c:v>
                </c:pt>
                <c:pt idx="1">
                  <c:v>553</c:v>
                </c:pt>
                <c:pt idx="2">
                  <c:v>553</c:v>
                </c:pt>
                <c:pt idx="3">
                  <c:v>553</c:v>
                </c:pt>
                <c:pt idx="4">
                  <c:v>553</c:v>
                </c:pt>
                <c:pt idx="5">
                  <c:v>553</c:v>
                </c:pt>
                <c:pt idx="6">
                  <c:v>553</c:v>
                </c:pt>
                <c:pt idx="7">
                  <c:v>553</c:v>
                </c:pt>
                <c:pt idx="8">
                  <c:v>553</c:v>
                </c:pt>
                <c:pt idx="9">
                  <c:v>553</c:v>
                </c:pt>
                <c:pt idx="10">
                  <c:v>553</c:v>
                </c:pt>
                <c:pt idx="11">
                  <c:v>553</c:v>
                </c:pt>
                <c:pt idx="12">
                  <c:v>553</c:v>
                </c:pt>
                <c:pt idx="13">
                  <c:v>553</c:v>
                </c:pt>
                <c:pt idx="14">
                  <c:v>553</c:v>
                </c:pt>
                <c:pt idx="15">
                  <c:v>553</c:v>
                </c:pt>
                <c:pt idx="16">
                  <c:v>553</c:v>
                </c:pt>
                <c:pt idx="17">
                  <c:v>553</c:v>
                </c:pt>
                <c:pt idx="18">
                  <c:v>553</c:v>
                </c:pt>
                <c:pt idx="19">
                  <c:v>553</c:v>
                </c:pt>
                <c:pt idx="20">
                  <c:v>553</c:v>
                </c:pt>
                <c:pt idx="21">
                  <c:v>553</c:v>
                </c:pt>
                <c:pt idx="22">
                  <c:v>553</c:v>
                </c:pt>
                <c:pt idx="23">
                  <c:v>553</c:v>
                </c:pt>
                <c:pt idx="24">
                  <c:v>552</c:v>
                </c:pt>
                <c:pt idx="25">
                  <c:v>552</c:v>
                </c:pt>
                <c:pt idx="26">
                  <c:v>551</c:v>
                </c:pt>
                <c:pt idx="27">
                  <c:v>551</c:v>
                </c:pt>
                <c:pt idx="28">
                  <c:v>550</c:v>
                </c:pt>
                <c:pt idx="29">
                  <c:v>550</c:v>
                </c:pt>
                <c:pt idx="30">
                  <c:v>550</c:v>
                </c:pt>
                <c:pt idx="31">
                  <c:v>550</c:v>
                </c:pt>
                <c:pt idx="32">
                  <c:v>549</c:v>
                </c:pt>
                <c:pt idx="33">
                  <c:v>547</c:v>
                </c:pt>
                <c:pt idx="34">
                  <c:v>547</c:v>
                </c:pt>
                <c:pt idx="35">
                  <c:v>545</c:v>
                </c:pt>
                <c:pt idx="36">
                  <c:v>537</c:v>
                </c:pt>
                <c:pt idx="37">
                  <c:v>533</c:v>
                </c:pt>
                <c:pt idx="38">
                  <c:v>528</c:v>
                </c:pt>
                <c:pt idx="39">
                  <c:v>525</c:v>
                </c:pt>
                <c:pt idx="40">
                  <c:v>517</c:v>
                </c:pt>
                <c:pt idx="41">
                  <c:v>514</c:v>
                </c:pt>
                <c:pt idx="42">
                  <c:v>392</c:v>
                </c:pt>
                <c:pt idx="43">
                  <c:v>387</c:v>
                </c:pt>
                <c:pt idx="44">
                  <c:v>374</c:v>
                </c:pt>
                <c:pt idx="45">
                  <c:v>348</c:v>
                </c:pt>
                <c:pt idx="46">
                  <c:v>335</c:v>
                </c:pt>
                <c:pt idx="47">
                  <c:v>333</c:v>
                </c:pt>
                <c:pt idx="48">
                  <c:v>319</c:v>
                </c:pt>
                <c:pt idx="49">
                  <c:v>312</c:v>
                </c:pt>
                <c:pt idx="50">
                  <c:v>304</c:v>
                </c:pt>
                <c:pt idx="51">
                  <c:v>294</c:v>
                </c:pt>
                <c:pt idx="52">
                  <c:v>287</c:v>
                </c:pt>
                <c:pt idx="53">
                  <c:v>280</c:v>
                </c:pt>
                <c:pt idx="54">
                  <c:v>268</c:v>
                </c:pt>
                <c:pt idx="55">
                  <c:v>263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17ED-9441-A036-CC831E3C85C2}"/>
            </c:ext>
          </c:extLst>
        </c:ser>
        <c:ser>
          <c:idx val="8"/>
          <c:order val="8"/>
          <c:tx>
            <c:strRef>
              <c:f>'56 Tokens'!$A$170</c:f>
              <c:strCache>
                <c:ptCount val="1"/>
                <c:pt idx="0">
                  <c:v>9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Tokens'!$B$170:$BE$170</c:f>
              <c:numCache>
                <c:formatCode>General</c:formatCode>
                <c:ptCount val="56"/>
                <c:pt idx="0">
                  <c:v>285</c:v>
                </c:pt>
                <c:pt idx="1">
                  <c:v>285</c:v>
                </c:pt>
                <c:pt idx="2">
                  <c:v>285</c:v>
                </c:pt>
                <c:pt idx="3">
                  <c:v>285</c:v>
                </c:pt>
                <c:pt idx="4">
                  <c:v>285</c:v>
                </c:pt>
                <c:pt idx="5">
                  <c:v>285</c:v>
                </c:pt>
                <c:pt idx="6">
                  <c:v>285</c:v>
                </c:pt>
                <c:pt idx="7">
                  <c:v>285</c:v>
                </c:pt>
                <c:pt idx="8">
                  <c:v>285</c:v>
                </c:pt>
                <c:pt idx="9">
                  <c:v>285</c:v>
                </c:pt>
                <c:pt idx="10">
                  <c:v>285</c:v>
                </c:pt>
                <c:pt idx="11">
                  <c:v>285</c:v>
                </c:pt>
                <c:pt idx="12">
                  <c:v>285</c:v>
                </c:pt>
                <c:pt idx="13">
                  <c:v>285</c:v>
                </c:pt>
                <c:pt idx="14">
                  <c:v>285</c:v>
                </c:pt>
                <c:pt idx="15">
                  <c:v>285</c:v>
                </c:pt>
                <c:pt idx="16">
                  <c:v>285</c:v>
                </c:pt>
                <c:pt idx="17">
                  <c:v>285</c:v>
                </c:pt>
                <c:pt idx="18">
                  <c:v>285</c:v>
                </c:pt>
                <c:pt idx="19">
                  <c:v>285</c:v>
                </c:pt>
                <c:pt idx="20">
                  <c:v>285</c:v>
                </c:pt>
                <c:pt idx="21">
                  <c:v>285</c:v>
                </c:pt>
                <c:pt idx="22">
                  <c:v>285</c:v>
                </c:pt>
                <c:pt idx="23">
                  <c:v>285</c:v>
                </c:pt>
                <c:pt idx="24">
                  <c:v>285</c:v>
                </c:pt>
                <c:pt idx="25">
                  <c:v>285</c:v>
                </c:pt>
                <c:pt idx="26">
                  <c:v>285</c:v>
                </c:pt>
                <c:pt idx="27">
                  <c:v>285</c:v>
                </c:pt>
                <c:pt idx="28">
                  <c:v>285</c:v>
                </c:pt>
                <c:pt idx="29">
                  <c:v>285</c:v>
                </c:pt>
                <c:pt idx="30">
                  <c:v>285</c:v>
                </c:pt>
                <c:pt idx="31">
                  <c:v>285</c:v>
                </c:pt>
                <c:pt idx="32">
                  <c:v>285</c:v>
                </c:pt>
                <c:pt idx="33">
                  <c:v>285</c:v>
                </c:pt>
                <c:pt idx="34">
                  <c:v>285</c:v>
                </c:pt>
                <c:pt idx="35">
                  <c:v>285</c:v>
                </c:pt>
                <c:pt idx="36">
                  <c:v>283</c:v>
                </c:pt>
                <c:pt idx="37">
                  <c:v>283</c:v>
                </c:pt>
                <c:pt idx="38">
                  <c:v>282</c:v>
                </c:pt>
                <c:pt idx="39">
                  <c:v>281</c:v>
                </c:pt>
                <c:pt idx="40">
                  <c:v>281</c:v>
                </c:pt>
                <c:pt idx="41">
                  <c:v>280</c:v>
                </c:pt>
                <c:pt idx="42">
                  <c:v>277</c:v>
                </c:pt>
                <c:pt idx="43">
                  <c:v>276</c:v>
                </c:pt>
                <c:pt idx="44">
                  <c:v>275</c:v>
                </c:pt>
                <c:pt idx="45">
                  <c:v>272</c:v>
                </c:pt>
                <c:pt idx="46">
                  <c:v>264</c:v>
                </c:pt>
                <c:pt idx="47">
                  <c:v>261</c:v>
                </c:pt>
                <c:pt idx="48">
                  <c:v>256</c:v>
                </c:pt>
                <c:pt idx="49">
                  <c:v>249</c:v>
                </c:pt>
                <c:pt idx="50">
                  <c:v>248</c:v>
                </c:pt>
                <c:pt idx="51">
                  <c:v>246</c:v>
                </c:pt>
                <c:pt idx="52">
                  <c:v>243</c:v>
                </c:pt>
                <c:pt idx="53">
                  <c:v>235</c:v>
                </c:pt>
                <c:pt idx="54">
                  <c:v>231</c:v>
                </c:pt>
                <c:pt idx="55">
                  <c:v>227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17ED-9441-A036-CC831E3C85C2}"/>
            </c:ext>
          </c:extLst>
        </c:ser>
        <c:ser>
          <c:idx val="9"/>
          <c:order val="9"/>
          <c:tx>
            <c:strRef>
              <c:f>'56 Tokens'!$A$171</c:f>
              <c:strCache>
                <c:ptCount val="1"/>
                <c:pt idx="0">
                  <c:v>10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Tokens'!$B$171:$BE$171</c:f>
              <c:numCache>
                <c:formatCode>General</c:formatCode>
                <c:ptCount val="56"/>
                <c:pt idx="0">
                  <c:v>176</c:v>
                </c:pt>
                <c:pt idx="1">
                  <c:v>176</c:v>
                </c:pt>
                <c:pt idx="2">
                  <c:v>176</c:v>
                </c:pt>
                <c:pt idx="3">
                  <c:v>176</c:v>
                </c:pt>
                <c:pt idx="4">
                  <c:v>176</c:v>
                </c:pt>
                <c:pt idx="5">
                  <c:v>176</c:v>
                </c:pt>
                <c:pt idx="6">
                  <c:v>176</c:v>
                </c:pt>
                <c:pt idx="7">
                  <c:v>176</c:v>
                </c:pt>
                <c:pt idx="8">
                  <c:v>176</c:v>
                </c:pt>
                <c:pt idx="9">
                  <c:v>176</c:v>
                </c:pt>
                <c:pt idx="10">
                  <c:v>176</c:v>
                </c:pt>
                <c:pt idx="11">
                  <c:v>176</c:v>
                </c:pt>
                <c:pt idx="12">
                  <c:v>176</c:v>
                </c:pt>
                <c:pt idx="13">
                  <c:v>175</c:v>
                </c:pt>
                <c:pt idx="14">
                  <c:v>175</c:v>
                </c:pt>
                <c:pt idx="15">
                  <c:v>175</c:v>
                </c:pt>
                <c:pt idx="16">
                  <c:v>175</c:v>
                </c:pt>
                <c:pt idx="17">
                  <c:v>175</c:v>
                </c:pt>
                <c:pt idx="18">
                  <c:v>175</c:v>
                </c:pt>
                <c:pt idx="19">
                  <c:v>175</c:v>
                </c:pt>
                <c:pt idx="20">
                  <c:v>175</c:v>
                </c:pt>
                <c:pt idx="21">
                  <c:v>175</c:v>
                </c:pt>
                <c:pt idx="22">
                  <c:v>175</c:v>
                </c:pt>
                <c:pt idx="23">
                  <c:v>175</c:v>
                </c:pt>
                <c:pt idx="24">
                  <c:v>175</c:v>
                </c:pt>
                <c:pt idx="25">
                  <c:v>175</c:v>
                </c:pt>
                <c:pt idx="26">
                  <c:v>175</c:v>
                </c:pt>
                <c:pt idx="27">
                  <c:v>175</c:v>
                </c:pt>
                <c:pt idx="28">
                  <c:v>175</c:v>
                </c:pt>
                <c:pt idx="29">
                  <c:v>175</c:v>
                </c:pt>
                <c:pt idx="30">
                  <c:v>175</c:v>
                </c:pt>
                <c:pt idx="31">
                  <c:v>175</c:v>
                </c:pt>
                <c:pt idx="32">
                  <c:v>174</c:v>
                </c:pt>
                <c:pt idx="33">
                  <c:v>174</c:v>
                </c:pt>
                <c:pt idx="34">
                  <c:v>174</c:v>
                </c:pt>
                <c:pt idx="35">
                  <c:v>173</c:v>
                </c:pt>
                <c:pt idx="36">
                  <c:v>173</c:v>
                </c:pt>
                <c:pt idx="37">
                  <c:v>173</c:v>
                </c:pt>
                <c:pt idx="38">
                  <c:v>173</c:v>
                </c:pt>
                <c:pt idx="39">
                  <c:v>173</c:v>
                </c:pt>
                <c:pt idx="40">
                  <c:v>173</c:v>
                </c:pt>
                <c:pt idx="41">
                  <c:v>173</c:v>
                </c:pt>
                <c:pt idx="42">
                  <c:v>172</c:v>
                </c:pt>
                <c:pt idx="43">
                  <c:v>172</c:v>
                </c:pt>
                <c:pt idx="44">
                  <c:v>170</c:v>
                </c:pt>
                <c:pt idx="45">
                  <c:v>169</c:v>
                </c:pt>
                <c:pt idx="46">
                  <c:v>167</c:v>
                </c:pt>
                <c:pt idx="47">
                  <c:v>166</c:v>
                </c:pt>
                <c:pt idx="48">
                  <c:v>166</c:v>
                </c:pt>
                <c:pt idx="49">
                  <c:v>166</c:v>
                </c:pt>
                <c:pt idx="50">
                  <c:v>161</c:v>
                </c:pt>
                <c:pt idx="51">
                  <c:v>159</c:v>
                </c:pt>
                <c:pt idx="52">
                  <c:v>158</c:v>
                </c:pt>
                <c:pt idx="53">
                  <c:v>157</c:v>
                </c:pt>
                <c:pt idx="54">
                  <c:v>152</c:v>
                </c:pt>
                <c:pt idx="55">
                  <c:v>148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17ED-9441-A036-CC831E3C85C2}"/>
            </c:ext>
          </c:extLst>
        </c:ser>
        <c:ser>
          <c:idx val="10"/>
          <c:order val="10"/>
          <c:tx>
            <c:strRef>
              <c:f>'56 Tokens'!$A$172</c:f>
              <c:strCache>
                <c:ptCount val="1"/>
                <c:pt idx="0">
                  <c:v>11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Tokens'!$B$172:$BE$172</c:f>
              <c:numCache>
                <c:formatCode>General</c:formatCode>
                <c:ptCount val="56"/>
                <c:pt idx="0">
                  <c:v>118</c:v>
                </c:pt>
                <c:pt idx="1">
                  <c:v>118</c:v>
                </c:pt>
                <c:pt idx="2">
                  <c:v>118</c:v>
                </c:pt>
                <c:pt idx="3">
                  <c:v>118</c:v>
                </c:pt>
                <c:pt idx="4">
                  <c:v>118</c:v>
                </c:pt>
                <c:pt idx="5">
                  <c:v>118</c:v>
                </c:pt>
                <c:pt idx="6">
                  <c:v>118</c:v>
                </c:pt>
                <c:pt idx="7">
                  <c:v>118</c:v>
                </c:pt>
                <c:pt idx="8">
                  <c:v>118</c:v>
                </c:pt>
                <c:pt idx="9">
                  <c:v>118</c:v>
                </c:pt>
                <c:pt idx="10">
                  <c:v>118</c:v>
                </c:pt>
                <c:pt idx="11">
                  <c:v>118</c:v>
                </c:pt>
                <c:pt idx="12">
                  <c:v>118</c:v>
                </c:pt>
                <c:pt idx="13">
                  <c:v>118</c:v>
                </c:pt>
                <c:pt idx="14">
                  <c:v>118</c:v>
                </c:pt>
                <c:pt idx="15">
                  <c:v>118</c:v>
                </c:pt>
                <c:pt idx="16">
                  <c:v>118</c:v>
                </c:pt>
                <c:pt idx="17">
                  <c:v>118</c:v>
                </c:pt>
                <c:pt idx="18">
                  <c:v>118</c:v>
                </c:pt>
                <c:pt idx="19">
                  <c:v>118</c:v>
                </c:pt>
                <c:pt idx="20">
                  <c:v>118</c:v>
                </c:pt>
                <c:pt idx="21">
                  <c:v>118</c:v>
                </c:pt>
                <c:pt idx="22">
                  <c:v>118</c:v>
                </c:pt>
                <c:pt idx="23">
                  <c:v>118</c:v>
                </c:pt>
                <c:pt idx="24">
                  <c:v>118</c:v>
                </c:pt>
                <c:pt idx="25">
                  <c:v>118</c:v>
                </c:pt>
                <c:pt idx="26">
                  <c:v>118</c:v>
                </c:pt>
                <c:pt idx="27">
                  <c:v>118</c:v>
                </c:pt>
                <c:pt idx="28">
                  <c:v>118</c:v>
                </c:pt>
                <c:pt idx="29">
                  <c:v>118</c:v>
                </c:pt>
                <c:pt idx="30">
                  <c:v>118</c:v>
                </c:pt>
                <c:pt idx="31">
                  <c:v>118</c:v>
                </c:pt>
                <c:pt idx="32">
                  <c:v>118</c:v>
                </c:pt>
                <c:pt idx="33">
                  <c:v>117</c:v>
                </c:pt>
                <c:pt idx="34">
                  <c:v>117</c:v>
                </c:pt>
                <c:pt idx="35">
                  <c:v>117</c:v>
                </c:pt>
                <c:pt idx="36">
                  <c:v>117</c:v>
                </c:pt>
                <c:pt idx="37">
                  <c:v>117</c:v>
                </c:pt>
                <c:pt idx="38">
                  <c:v>116</c:v>
                </c:pt>
                <c:pt idx="39">
                  <c:v>116</c:v>
                </c:pt>
                <c:pt idx="40">
                  <c:v>116</c:v>
                </c:pt>
                <c:pt idx="41">
                  <c:v>115</c:v>
                </c:pt>
                <c:pt idx="42">
                  <c:v>115</c:v>
                </c:pt>
                <c:pt idx="43">
                  <c:v>115</c:v>
                </c:pt>
                <c:pt idx="44">
                  <c:v>115</c:v>
                </c:pt>
                <c:pt idx="45">
                  <c:v>114</c:v>
                </c:pt>
                <c:pt idx="46">
                  <c:v>114</c:v>
                </c:pt>
                <c:pt idx="47">
                  <c:v>114</c:v>
                </c:pt>
                <c:pt idx="48">
                  <c:v>114</c:v>
                </c:pt>
                <c:pt idx="49">
                  <c:v>113</c:v>
                </c:pt>
                <c:pt idx="50">
                  <c:v>113</c:v>
                </c:pt>
                <c:pt idx="51">
                  <c:v>111</c:v>
                </c:pt>
                <c:pt idx="52">
                  <c:v>111</c:v>
                </c:pt>
                <c:pt idx="53">
                  <c:v>110</c:v>
                </c:pt>
                <c:pt idx="54">
                  <c:v>108</c:v>
                </c:pt>
                <c:pt idx="55">
                  <c:v>107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17ED-9441-A036-CC831E3C85C2}"/>
            </c:ext>
          </c:extLst>
        </c:ser>
        <c:ser>
          <c:idx val="11"/>
          <c:order val="11"/>
          <c:tx>
            <c:strRef>
              <c:f>'56 Tokens'!$A$173</c:f>
              <c:strCache>
                <c:ptCount val="1"/>
                <c:pt idx="0">
                  <c:v>12</c:v>
                </c:pt>
              </c:strCache>
            </c:strRef>
          </c:tx>
          <c:spPr>
            <a:ln w="19050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Tokens'!$B$173:$BE$173</c:f>
              <c:numCache>
                <c:formatCode>General</c:formatCode>
                <c:ptCount val="56"/>
                <c:pt idx="0">
                  <c:v>139</c:v>
                </c:pt>
                <c:pt idx="1">
                  <c:v>139</c:v>
                </c:pt>
                <c:pt idx="2">
                  <c:v>139</c:v>
                </c:pt>
                <c:pt idx="3">
                  <c:v>139</c:v>
                </c:pt>
                <c:pt idx="4">
                  <c:v>139</c:v>
                </c:pt>
                <c:pt idx="5">
                  <c:v>139</c:v>
                </c:pt>
                <c:pt idx="6">
                  <c:v>139</c:v>
                </c:pt>
                <c:pt idx="7">
                  <c:v>139</c:v>
                </c:pt>
                <c:pt idx="8">
                  <c:v>139</c:v>
                </c:pt>
                <c:pt idx="9">
                  <c:v>139</c:v>
                </c:pt>
                <c:pt idx="10">
                  <c:v>139</c:v>
                </c:pt>
                <c:pt idx="11">
                  <c:v>139</c:v>
                </c:pt>
                <c:pt idx="12">
                  <c:v>139</c:v>
                </c:pt>
                <c:pt idx="13">
                  <c:v>139</c:v>
                </c:pt>
                <c:pt idx="14">
                  <c:v>139</c:v>
                </c:pt>
                <c:pt idx="15">
                  <c:v>139</c:v>
                </c:pt>
                <c:pt idx="16">
                  <c:v>139</c:v>
                </c:pt>
                <c:pt idx="17">
                  <c:v>139</c:v>
                </c:pt>
                <c:pt idx="18">
                  <c:v>139</c:v>
                </c:pt>
                <c:pt idx="19">
                  <c:v>139</c:v>
                </c:pt>
                <c:pt idx="20">
                  <c:v>139</c:v>
                </c:pt>
                <c:pt idx="21">
                  <c:v>139</c:v>
                </c:pt>
                <c:pt idx="22">
                  <c:v>139</c:v>
                </c:pt>
                <c:pt idx="23">
                  <c:v>139</c:v>
                </c:pt>
                <c:pt idx="24">
                  <c:v>139</c:v>
                </c:pt>
                <c:pt idx="25">
                  <c:v>139</c:v>
                </c:pt>
                <c:pt idx="26">
                  <c:v>139</c:v>
                </c:pt>
                <c:pt idx="27">
                  <c:v>139</c:v>
                </c:pt>
                <c:pt idx="28">
                  <c:v>139</c:v>
                </c:pt>
                <c:pt idx="29">
                  <c:v>139</c:v>
                </c:pt>
                <c:pt idx="30">
                  <c:v>139</c:v>
                </c:pt>
                <c:pt idx="31">
                  <c:v>139</c:v>
                </c:pt>
                <c:pt idx="32">
                  <c:v>139</c:v>
                </c:pt>
                <c:pt idx="33">
                  <c:v>139</c:v>
                </c:pt>
                <c:pt idx="34">
                  <c:v>139</c:v>
                </c:pt>
                <c:pt idx="35">
                  <c:v>139</c:v>
                </c:pt>
                <c:pt idx="36">
                  <c:v>138</c:v>
                </c:pt>
                <c:pt idx="37">
                  <c:v>138</c:v>
                </c:pt>
                <c:pt idx="38">
                  <c:v>138</c:v>
                </c:pt>
                <c:pt idx="39">
                  <c:v>138</c:v>
                </c:pt>
                <c:pt idx="40">
                  <c:v>138</c:v>
                </c:pt>
                <c:pt idx="41">
                  <c:v>138</c:v>
                </c:pt>
                <c:pt idx="42">
                  <c:v>138</c:v>
                </c:pt>
                <c:pt idx="43">
                  <c:v>138</c:v>
                </c:pt>
                <c:pt idx="44">
                  <c:v>138</c:v>
                </c:pt>
                <c:pt idx="45">
                  <c:v>138</c:v>
                </c:pt>
                <c:pt idx="46">
                  <c:v>138</c:v>
                </c:pt>
                <c:pt idx="47">
                  <c:v>137</c:v>
                </c:pt>
                <c:pt idx="48">
                  <c:v>137</c:v>
                </c:pt>
                <c:pt idx="49">
                  <c:v>137</c:v>
                </c:pt>
                <c:pt idx="50">
                  <c:v>137</c:v>
                </c:pt>
                <c:pt idx="51">
                  <c:v>137</c:v>
                </c:pt>
                <c:pt idx="52">
                  <c:v>137</c:v>
                </c:pt>
                <c:pt idx="53">
                  <c:v>137</c:v>
                </c:pt>
                <c:pt idx="54">
                  <c:v>137</c:v>
                </c:pt>
                <c:pt idx="55">
                  <c:v>137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17ED-9441-A036-CC831E3C85C2}"/>
            </c:ext>
          </c:extLst>
        </c:ser>
        <c:ser>
          <c:idx val="12"/>
          <c:order val="12"/>
          <c:tx>
            <c:strRef>
              <c:f>'56 Tokens'!$A$174</c:f>
              <c:strCache>
                <c:ptCount val="1"/>
                <c:pt idx="0">
                  <c:v>13</c:v>
                </c:pt>
              </c:strCache>
            </c:strRef>
          </c:tx>
          <c:spPr>
            <a:ln w="19050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Tokens'!$B$174:$BE$174</c:f>
              <c:numCache>
                <c:formatCode>General</c:formatCode>
                <c:ptCount val="56"/>
                <c:pt idx="0">
                  <c:v>99</c:v>
                </c:pt>
                <c:pt idx="1">
                  <c:v>99</c:v>
                </c:pt>
                <c:pt idx="2">
                  <c:v>99</c:v>
                </c:pt>
                <c:pt idx="3">
                  <c:v>99</c:v>
                </c:pt>
                <c:pt idx="4">
                  <c:v>99</c:v>
                </c:pt>
                <c:pt idx="5">
                  <c:v>99</c:v>
                </c:pt>
                <c:pt idx="6">
                  <c:v>99</c:v>
                </c:pt>
                <c:pt idx="7">
                  <c:v>99</c:v>
                </c:pt>
                <c:pt idx="8">
                  <c:v>99</c:v>
                </c:pt>
                <c:pt idx="9">
                  <c:v>99</c:v>
                </c:pt>
                <c:pt idx="10">
                  <c:v>99</c:v>
                </c:pt>
                <c:pt idx="11">
                  <c:v>99</c:v>
                </c:pt>
                <c:pt idx="12">
                  <c:v>99</c:v>
                </c:pt>
                <c:pt idx="13">
                  <c:v>99</c:v>
                </c:pt>
                <c:pt idx="14">
                  <c:v>99</c:v>
                </c:pt>
                <c:pt idx="15">
                  <c:v>99</c:v>
                </c:pt>
                <c:pt idx="16">
                  <c:v>99</c:v>
                </c:pt>
                <c:pt idx="17">
                  <c:v>99</c:v>
                </c:pt>
                <c:pt idx="18">
                  <c:v>99</c:v>
                </c:pt>
                <c:pt idx="19">
                  <c:v>99</c:v>
                </c:pt>
                <c:pt idx="20">
                  <c:v>99</c:v>
                </c:pt>
                <c:pt idx="21">
                  <c:v>99</c:v>
                </c:pt>
                <c:pt idx="22">
                  <c:v>99</c:v>
                </c:pt>
                <c:pt idx="23">
                  <c:v>99</c:v>
                </c:pt>
                <c:pt idx="24">
                  <c:v>99</c:v>
                </c:pt>
                <c:pt idx="25">
                  <c:v>99</c:v>
                </c:pt>
                <c:pt idx="26">
                  <c:v>99</c:v>
                </c:pt>
                <c:pt idx="27">
                  <c:v>99</c:v>
                </c:pt>
                <c:pt idx="28">
                  <c:v>99</c:v>
                </c:pt>
                <c:pt idx="29">
                  <c:v>99</c:v>
                </c:pt>
                <c:pt idx="30">
                  <c:v>99</c:v>
                </c:pt>
                <c:pt idx="31">
                  <c:v>99</c:v>
                </c:pt>
                <c:pt idx="32">
                  <c:v>99</c:v>
                </c:pt>
                <c:pt idx="33">
                  <c:v>99</c:v>
                </c:pt>
                <c:pt idx="34">
                  <c:v>99</c:v>
                </c:pt>
                <c:pt idx="35">
                  <c:v>99</c:v>
                </c:pt>
                <c:pt idx="36">
                  <c:v>99</c:v>
                </c:pt>
                <c:pt idx="37">
                  <c:v>99</c:v>
                </c:pt>
                <c:pt idx="38">
                  <c:v>98</c:v>
                </c:pt>
                <c:pt idx="39">
                  <c:v>98</c:v>
                </c:pt>
                <c:pt idx="40">
                  <c:v>98</c:v>
                </c:pt>
                <c:pt idx="41">
                  <c:v>98</c:v>
                </c:pt>
                <c:pt idx="42">
                  <c:v>98</c:v>
                </c:pt>
                <c:pt idx="43">
                  <c:v>98</c:v>
                </c:pt>
                <c:pt idx="44">
                  <c:v>98</c:v>
                </c:pt>
                <c:pt idx="45">
                  <c:v>98</c:v>
                </c:pt>
                <c:pt idx="46">
                  <c:v>98</c:v>
                </c:pt>
                <c:pt idx="47">
                  <c:v>98</c:v>
                </c:pt>
                <c:pt idx="48">
                  <c:v>98</c:v>
                </c:pt>
                <c:pt idx="49">
                  <c:v>98</c:v>
                </c:pt>
                <c:pt idx="50">
                  <c:v>95</c:v>
                </c:pt>
                <c:pt idx="51">
                  <c:v>95</c:v>
                </c:pt>
                <c:pt idx="52">
                  <c:v>95</c:v>
                </c:pt>
                <c:pt idx="53">
                  <c:v>95</c:v>
                </c:pt>
                <c:pt idx="54">
                  <c:v>95</c:v>
                </c:pt>
                <c:pt idx="55">
                  <c:v>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17ED-9441-A036-CC831E3C85C2}"/>
            </c:ext>
          </c:extLst>
        </c:ser>
        <c:ser>
          <c:idx val="13"/>
          <c:order val="13"/>
          <c:tx>
            <c:strRef>
              <c:f>'56 Tokens'!$A$175</c:f>
              <c:strCache>
                <c:ptCount val="1"/>
                <c:pt idx="0">
                  <c:v>14</c:v>
                </c:pt>
              </c:strCache>
            </c:strRef>
          </c:tx>
          <c:spPr>
            <a:ln w="19050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Tokens'!$B$175:$BE$175</c:f>
              <c:numCache>
                <c:formatCode>General</c:formatCode>
                <c:ptCount val="56"/>
                <c:pt idx="0">
                  <c:v>73</c:v>
                </c:pt>
                <c:pt idx="1">
                  <c:v>73</c:v>
                </c:pt>
                <c:pt idx="2">
                  <c:v>73</c:v>
                </c:pt>
                <c:pt idx="3">
                  <c:v>73</c:v>
                </c:pt>
                <c:pt idx="4">
                  <c:v>73</c:v>
                </c:pt>
                <c:pt idx="5">
                  <c:v>73</c:v>
                </c:pt>
                <c:pt idx="6">
                  <c:v>73</c:v>
                </c:pt>
                <c:pt idx="7">
                  <c:v>73</c:v>
                </c:pt>
                <c:pt idx="8">
                  <c:v>73</c:v>
                </c:pt>
                <c:pt idx="9">
                  <c:v>73</c:v>
                </c:pt>
                <c:pt idx="10">
                  <c:v>73</c:v>
                </c:pt>
                <c:pt idx="11">
                  <c:v>73</c:v>
                </c:pt>
                <c:pt idx="12">
                  <c:v>73</c:v>
                </c:pt>
                <c:pt idx="13">
                  <c:v>73</c:v>
                </c:pt>
                <c:pt idx="14">
                  <c:v>73</c:v>
                </c:pt>
                <c:pt idx="15">
                  <c:v>73</c:v>
                </c:pt>
                <c:pt idx="16">
                  <c:v>73</c:v>
                </c:pt>
                <c:pt idx="17">
                  <c:v>73</c:v>
                </c:pt>
                <c:pt idx="18">
                  <c:v>73</c:v>
                </c:pt>
                <c:pt idx="19">
                  <c:v>73</c:v>
                </c:pt>
                <c:pt idx="20">
                  <c:v>72</c:v>
                </c:pt>
                <c:pt idx="21">
                  <c:v>72</c:v>
                </c:pt>
                <c:pt idx="22">
                  <c:v>72</c:v>
                </c:pt>
                <c:pt idx="23">
                  <c:v>72</c:v>
                </c:pt>
                <c:pt idx="24">
                  <c:v>72</c:v>
                </c:pt>
                <c:pt idx="25">
                  <c:v>72</c:v>
                </c:pt>
                <c:pt idx="26">
                  <c:v>72</c:v>
                </c:pt>
                <c:pt idx="27">
                  <c:v>72</c:v>
                </c:pt>
                <c:pt idx="28">
                  <c:v>72</c:v>
                </c:pt>
                <c:pt idx="29">
                  <c:v>72</c:v>
                </c:pt>
                <c:pt idx="30">
                  <c:v>72</c:v>
                </c:pt>
                <c:pt idx="31">
                  <c:v>72</c:v>
                </c:pt>
                <c:pt idx="32">
                  <c:v>72</c:v>
                </c:pt>
                <c:pt idx="33">
                  <c:v>72</c:v>
                </c:pt>
                <c:pt idx="34">
                  <c:v>72</c:v>
                </c:pt>
                <c:pt idx="35">
                  <c:v>72</c:v>
                </c:pt>
                <c:pt idx="36">
                  <c:v>72</c:v>
                </c:pt>
                <c:pt idx="37">
                  <c:v>72</c:v>
                </c:pt>
                <c:pt idx="38">
                  <c:v>72</c:v>
                </c:pt>
                <c:pt idx="39">
                  <c:v>72</c:v>
                </c:pt>
                <c:pt idx="40">
                  <c:v>72</c:v>
                </c:pt>
                <c:pt idx="41">
                  <c:v>72</c:v>
                </c:pt>
                <c:pt idx="42">
                  <c:v>72</c:v>
                </c:pt>
                <c:pt idx="43">
                  <c:v>72</c:v>
                </c:pt>
                <c:pt idx="44">
                  <c:v>72</c:v>
                </c:pt>
                <c:pt idx="45">
                  <c:v>72</c:v>
                </c:pt>
                <c:pt idx="46">
                  <c:v>72</c:v>
                </c:pt>
                <c:pt idx="47">
                  <c:v>72</c:v>
                </c:pt>
                <c:pt idx="48">
                  <c:v>72</c:v>
                </c:pt>
                <c:pt idx="49">
                  <c:v>72</c:v>
                </c:pt>
                <c:pt idx="50">
                  <c:v>72</c:v>
                </c:pt>
                <c:pt idx="51">
                  <c:v>72</c:v>
                </c:pt>
                <c:pt idx="52">
                  <c:v>72</c:v>
                </c:pt>
                <c:pt idx="53">
                  <c:v>72</c:v>
                </c:pt>
                <c:pt idx="54">
                  <c:v>72</c:v>
                </c:pt>
                <c:pt idx="55">
                  <c:v>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17ED-9441-A036-CC831E3C85C2}"/>
            </c:ext>
          </c:extLst>
        </c:ser>
        <c:ser>
          <c:idx val="14"/>
          <c:order val="14"/>
          <c:tx>
            <c:strRef>
              <c:f>'56 Tokens'!$A$176</c:f>
              <c:strCache>
                <c:ptCount val="1"/>
                <c:pt idx="0">
                  <c:v>15</c:v>
                </c:pt>
              </c:strCache>
            </c:strRef>
          </c:tx>
          <c:spPr>
            <a:ln w="19050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Tokens'!$B$176:$BE$176</c:f>
              <c:numCache>
                <c:formatCode>General</c:formatCode>
                <c:ptCount val="56"/>
                <c:pt idx="0">
                  <c:v>34</c:v>
                </c:pt>
                <c:pt idx="1">
                  <c:v>34</c:v>
                </c:pt>
                <c:pt idx="2">
                  <c:v>34</c:v>
                </c:pt>
                <c:pt idx="3">
                  <c:v>34</c:v>
                </c:pt>
                <c:pt idx="4">
                  <c:v>34</c:v>
                </c:pt>
                <c:pt idx="5">
                  <c:v>34</c:v>
                </c:pt>
                <c:pt idx="6">
                  <c:v>34</c:v>
                </c:pt>
                <c:pt idx="7">
                  <c:v>34</c:v>
                </c:pt>
                <c:pt idx="8">
                  <c:v>34</c:v>
                </c:pt>
                <c:pt idx="9">
                  <c:v>34</c:v>
                </c:pt>
                <c:pt idx="10">
                  <c:v>34</c:v>
                </c:pt>
                <c:pt idx="11">
                  <c:v>34</c:v>
                </c:pt>
                <c:pt idx="12">
                  <c:v>34</c:v>
                </c:pt>
                <c:pt idx="13">
                  <c:v>34</c:v>
                </c:pt>
                <c:pt idx="14">
                  <c:v>34</c:v>
                </c:pt>
                <c:pt idx="15">
                  <c:v>34</c:v>
                </c:pt>
                <c:pt idx="16">
                  <c:v>34</c:v>
                </c:pt>
                <c:pt idx="17">
                  <c:v>34</c:v>
                </c:pt>
                <c:pt idx="18">
                  <c:v>34</c:v>
                </c:pt>
                <c:pt idx="19">
                  <c:v>34</c:v>
                </c:pt>
                <c:pt idx="20">
                  <c:v>34</c:v>
                </c:pt>
                <c:pt idx="21">
                  <c:v>34</c:v>
                </c:pt>
                <c:pt idx="22">
                  <c:v>34</c:v>
                </c:pt>
                <c:pt idx="23">
                  <c:v>34</c:v>
                </c:pt>
                <c:pt idx="24">
                  <c:v>34</c:v>
                </c:pt>
                <c:pt idx="25">
                  <c:v>34</c:v>
                </c:pt>
                <c:pt idx="26">
                  <c:v>34</c:v>
                </c:pt>
                <c:pt idx="27">
                  <c:v>34</c:v>
                </c:pt>
                <c:pt idx="28">
                  <c:v>34</c:v>
                </c:pt>
                <c:pt idx="29">
                  <c:v>34</c:v>
                </c:pt>
                <c:pt idx="30">
                  <c:v>34</c:v>
                </c:pt>
                <c:pt idx="31">
                  <c:v>34</c:v>
                </c:pt>
                <c:pt idx="32">
                  <c:v>34</c:v>
                </c:pt>
                <c:pt idx="33">
                  <c:v>34</c:v>
                </c:pt>
                <c:pt idx="34">
                  <c:v>34</c:v>
                </c:pt>
                <c:pt idx="35">
                  <c:v>34</c:v>
                </c:pt>
                <c:pt idx="36">
                  <c:v>34</c:v>
                </c:pt>
                <c:pt idx="37">
                  <c:v>34</c:v>
                </c:pt>
                <c:pt idx="38">
                  <c:v>34</c:v>
                </c:pt>
                <c:pt idx="39">
                  <c:v>34</c:v>
                </c:pt>
                <c:pt idx="40">
                  <c:v>34</c:v>
                </c:pt>
                <c:pt idx="41">
                  <c:v>34</c:v>
                </c:pt>
                <c:pt idx="42">
                  <c:v>34</c:v>
                </c:pt>
                <c:pt idx="43">
                  <c:v>34</c:v>
                </c:pt>
                <c:pt idx="44">
                  <c:v>34</c:v>
                </c:pt>
                <c:pt idx="45">
                  <c:v>34</c:v>
                </c:pt>
                <c:pt idx="46">
                  <c:v>34</c:v>
                </c:pt>
                <c:pt idx="47">
                  <c:v>34</c:v>
                </c:pt>
                <c:pt idx="48">
                  <c:v>34</c:v>
                </c:pt>
                <c:pt idx="49">
                  <c:v>34</c:v>
                </c:pt>
                <c:pt idx="50">
                  <c:v>34</c:v>
                </c:pt>
                <c:pt idx="51">
                  <c:v>34</c:v>
                </c:pt>
                <c:pt idx="52">
                  <c:v>34</c:v>
                </c:pt>
                <c:pt idx="53">
                  <c:v>34</c:v>
                </c:pt>
                <c:pt idx="54">
                  <c:v>34</c:v>
                </c:pt>
                <c:pt idx="55">
                  <c:v>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17ED-9441-A036-CC831E3C85C2}"/>
            </c:ext>
          </c:extLst>
        </c:ser>
        <c:ser>
          <c:idx val="15"/>
          <c:order val="15"/>
          <c:tx>
            <c:strRef>
              <c:f>'56 Tokens'!$A$177</c:f>
              <c:strCache>
                <c:ptCount val="1"/>
                <c:pt idx="0">
                  <c:v>16</c:v>
                </c:pt>
              </c:strCache>
            </c:strRef>
          </c:tx>
          <c:spPr>
            <a:ln w="19050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Tokens'!$B$177:$BE$177</c:f>
              <c:numCache>
                <c:formatCode>General</c:formatCode>
                <c:ptCount val="56"/>
                <c:pt idx="0">
                  <c:v>54</c:v>
                </c:pt>
                <c:pt idx="1">
                  <c:v>54</c:v>
                </c:pt>
                <c:pt idx="2">
                  <c:v>54</c:v>
                </c:pt>
                <c:pt idx="3">
                  <c:v>54</c:v>
                </c:pt>
                <c:pt idx="4">
                  <c:v>54</c:v>
                </c:pt>
                <c:pt idx="5">
                  <c:v>54</c:v>
                </c:pt>
                <c:pt idx="6">
                  <c:v>54</c:v>
                </c:pt>
                <c:pt idx="7">
                  <c:v>54</c:v>
                </c:pt>
                <c:pt idx="8">
                  <c:v>54</c:v>
                </c:pt>
                <c:pt idx="9">
                  <c:v>54</c:v>
                </c:pt>
                <c:pt idx="10">
                  <c:v>54</c:v>
                </c:pt>
                <c:pt idx="11">
                  <c:v>54</c:v>
                </c:pt>
                <c:pt idx="12">
                  <c:v>54</c:v>
                </c:pt>
                <c:pt idx="13">
                  <c:v>54</c:v>
                </c:pt>
                <c:pt idx="14">
                  <c:v>54</c:v>
                </c:pt>
                <c:pt idx="15">
                  <c:v>54</c:v>
                </c:pt>
                <c:pt idx="16">
                  <c:v>54</c:v>
                </c:pt>
                <c:pt idx="17">
                  <c:v>54</c:v>
                </c:pt>
                <c:pt idx="18">
                  <c:v>54</c:v>
                </c:pt>
                <c:pt idx="19">
                  <c:v>54</c:v>
                </c:pt>
                <c:pt idx="20">
                  <c:v>54</c:v>
                </c:pt>
                <c:pt idx="21">
                  <c:v>54</c:v>
                </c:pt>
                <c:pt idx="22">
                  <c:v>54</c:v>
                </c:pt>
                <c:pt idx="23">
                  <c:v>54</c:v>
                </c:pt>
                <c:pt idx="24">
                  <c:v>54</c:v>
                </c:pt>
                <c:pt idx="25">
                  <c:v>54</c:v>
                </c:pt>
                <c:pt idx="26">
                  <c:v>54</c:v>
                </c:pt>
                <c:pt idx="27">
                  <c:v>54</c:v>
                </c:pt>
                <c:pt idx="28">
                  <c:v>54</c:v>
                </c:pt>
                <c:pt idx="29">
                  <c:v>54</c:v>
                </c:pt>
                <c:pt idx="30">
                  <c:v>54</c:v>
                </c:pt>
                <c:pt idx="31">
                  <c:v>54</c:v>
                </c:pt>
                <c:pt idx="32">
                  <c:v>54</c:v>
                </c:pt>
                <c:pt idx="33">
                  <c:v>54</c:v>
                </c:pt>
                <c:pt idx="34">
                  <c:v>54</c:v>
                </c:pt>
                <c:pt idx="35">
                  <c:v>54</c:v>
                </c:pt>
                <c:pt idx="36">
                  <c:v>54</c:v>
                </c:pt>
                <c:pt idx="37">
                  <c:v>54</c:v>
                </c:pt>
                <c:pt idx="38">
                  <c:v>54</c:v>
                </c:pt>
                <c:pt idx="39">
                  <c:v>54</c:v>
                </c:pt>
                <c:pt idx="40">
                  <c:v>54</c:v>
                </c:pt>
                <c:pt idx="41">
                  <c:v>54</c:v>
                </c:pt>
                <c:pt idx="42">
                  <c:v>54</c:v>
                </c:pt>
                <c:pt idx="43">
                  <c:v>54</c:v>
                </c:pt>
                <c:pt idx="44">
                  <c:v>54</c:v>
                </c:pt>
                <c:pt idx="45">
                  <c:v>54</c:v>
                </c:pt>
                <c:pt idx="46">
                  <c:v>54</c:v>
                </c:pt>
                <c:pt idx="47">
                  <c:v>54</c:v>
                </c:pt>
                <c:pt idx="48">
                  <c:v>54</c:v>
                </c:pt>
                <c:pt idx="49">
                  <c:v>54</c:v>
                </c:pt>
                <c:pt idx="50">
                  <c:v>54</c:v>
                </c:pt>
                <c:pt idx="51">
                  <c:v>54</c:v>
                </c:pt>
                <c:pt idx="52">
                  <c:v>54</c:v>
                </c:pt>
                <c:pt idx="53">
                  <c:v>54</c:v>
                </c:pt>
                <c:pt idx="54">
                  <c:v>54</c:v>
                </c:pt>
                <c:pt idx="55">
                  <c:v>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17ED-9441-A036-CC831E3C85C2}"/>
            </c:ext>
          </c:extLst>
        </c:ser>
        <c:ser>
          <c:idx val="16"/>
          <c:order val="16"/>
          <c:tx>
            <c:strRef>
              <c:f>'56 Tokens'!$A$178</c:f>
              <c:strCache>
                <c:ptCount val="1"/>
                <c:pt idx="0">
                  <c:v>17</c:v>
                </c:pt>
              </c:strCache>
            </c:strRef>
          </c:tx>
          <c:spPr>
            <a:ln w="19050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Tokens'!$B$178:$BE$178</c:f>
              <c:numCache>
                <c:formatCode>General</c:formatCode>
                <c:ptCount val="56"/>
                <c:pt idx="0">
                  <c:v>36</c:v>
                </c:pt>
                <c:pt idx="1">
                  <c:v>36</c:v>
                </c:pt>
                <c:pt idx="2">
                  <c:v>36</c:v>
                </c:pt>
                <c:pt idx="3">
                  <c:v>36</c:v>
                </c:pt>
                <c:pt idx="4">
                  <c:v>36</c:v>
                </c:pt>
                <c:pt idx="5">
                  <c:v>36</c:v>
                </c:pt>
                <c:pt idx="6">
                  <c:v>36</c:v>
                </c:pt>
                <c:pt idx="7">
                  <c:v>36</c:v>
                </c:pt>
                <c:pt idx="8">
                  <c:v>36</c:v>
                </c:pt>
                <c:pt idx="9">
                  <c:v>36</c:v>
                </c:pt>
                <c:pt idx="10">
                  <c:v>36</c:v>
                </c:pt>
                <c:pt idx="11">
                  <c:v>36</c:v>
                </c:pt>
                <c:pt idx="12">
                  <c:v>36</c:v>
                </c:pt>
                <c:pt idx="13">
                  <c:v>36</c:v>
                </c:pt>
                <c:pt idx="14">
                  <c:v>36</c:v>
                </c:pt>
                <c:pt idx="15">
                  <c:v>36</c:v>
                </c:pt>
                <c:pt idx="16">
                  <c:v>36</c:v>
                </c:pt>
                <c:pt idx="17">
                  <c:v>36</c:v>
                </c:pt>
                <c:pt idx="18">
                  <c:v>36</c:v>
                </c:pt>
                <c:pt idx="19">
                  <c:v>36</c:v>
                </c:pt>
                <c:pt idx="20">
                  <c:v>36</c:v>
                </c:pt>
                <c:pt idx="21">
                  <c:v>36</c:v>
                </c:pt>
                <c:pt idx="22">
                  <c:v>36</c:v>
                </c:pt>
                <c:pt idx="23">
                  <c:v>36</c:v>
                </c:pt>
                <c:pt idx="24">
                  <c:v>36</c:v>
                </c:pt>
                <c:pt idx="25">
                  <c:v>36</c:v>
                </c:pt>
                <c:pt idx="26">
                  <c:v>36</c:v>
                </c:pt>
                <c:pt idx="27">
                  <c:v>36</c:v>
                </c:pt>
                <c:pt idx="28">
                  <c:v>36</c:v>
                </c:pt>
                <c:pt idx="29">
                  <c:v>36</c:v>
                </c:pt>
                <c:pt idx="30">
                  <c:v>36</c:v>
                </c:pt>
                <c:pt idx="31">
                  <c:v>36</c:v>
                </c:pt>
                <c:pt idx="32">
                  <c:v>36</c:v>
                </c:pt>
                <c:pt idx="33">
                  <c:v>36</c:v>
                </c:pt>
                <c:pt idx="34">
                  <c:v>36</c:v>
                </c:pt>
                <c:pt idx="35">
                  <c:v>36</c:v>
                </c:pt>
                <c:pt idx="36">
                  <c:v>36</c:v>
                </c:pt>
                <c:pt idx="37">
                  <c:v>36</c:v>
                </c:pt>
                <c:pt idx="38">
                  <c:v>36</c:v>
                </c:pt>
                <c:pt idx="39">
                  <c:v>36</c:v>
                </c:pt>
                <c:pt idx="40">
                  <c:v>36</c:v>
                </c:pt>
                <c:pt idx="41">
                  <c:v>36</c:v>
                </c:pt>
                <c:pt idx="42">
                  <c:v>36</c:v>
                </c:pt>
                <c:pt idx="43">
                  <c:v>36</c:v>
                </c:pt>
                <c:pt idx="44">
                  <c:v>36</c:v>
                </c:pt>
                <c:pt idx="45">
                  <c:v>36</c:v>
                </c:pt>
                <c:pt idx="46">
                  <c:v>36</c:v>
                </c:pt>
                <c:pt idx="47">
                  <c:v>36</c:v>
                </c:pt>
                <c:pt idx="48">
                  <c:v>36</c:v>
                </c:pt>
                <c:pt idx="49">
                  <c:v>36</c:v>
                </c:pt>
                <c:pt idx="50">
                  <c:v>36</c:v>
                </c:pt>
                <c:pt idx="51">
                  <c:v>36</c:v>
                </c:pt>
                <c:pt idx="52">
                  <c:v>36</c:v>
                </c:pt>
                <c:pt idx="53">
                  <c:v>35</c:v>
                </c:pt>
                <c:pt idx="54">
                  <c:v>35</c:v>
                </c:pt>
                <c:pt idx="55">
                  <c:v>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17ED-9441-A036-CC831E3C85C2}"/>
            </c:ext>
          </c:extLst>
        </c:ser>
        <c:ser>
          <c:idx val="17"/>
          <c:order val="17"/>
          <c:tx>
            <c:strRef>
              <c:f>'56 Tokens'!$A$179</c:f>
              <c:strCache>
                <c:ptCount val="1"/>
                <c:pt idx="0">
                  <c:v>18</c:v>
                </c:pt>
              </c:strCache>
            </c:strRef>
          </c:tx>
          <c:spPr>
            <a:ln w="19050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Tokens'!$B$179:$BE$179</c:f>
              <c:numCache>
                <c:formatCode>General</c:formatCode>
                <c:ptCount val="56"/>
                <c:pt idx="0">
                  <c:v>27</c:v>
                </c:pt>
                <c:pt idx="1">
                  <c:v>27</c:v>
                </c:pt>
                <c:pt idx="2">
                  <c:v>27</c:v>
                </c:pt>
                <c:pt idx="3">
                  <c:v>27</c:v>
                </c:pt>
                <c:pt idx="4">
                  <c:v>27</c:v>
                </c:pt>
                <c:pt idx="5">
                  <c:v>27</c:v>
                </c:pt>
                <c:pt idx="6">
                  <c:v>27</c:v>
                </c:pt>
                <c:pt idx="7">
                  <c:v>27</c:v>
                </c:pt>
                <c:pt idx="8">
                  <c:v>27</c:v>
                </c:pt>
                <c:pt idx="9">
                  <c:v>27</c:v>
                </c:pt>
                <c:pt idx="10">
                  <c:v>27</c:v>
                </c:pt>
                <c:pt idx="11">
                  <c:v>27</c:v>
                </c:pt>
                <c:pt idx="12">
                  <c:v>27</c:v>
                </c:pt>
                <c:pt idx="13">
                  <c:v>27</c:v>
                </c:pt>
                <c:pt idx="14">
                  <c:v>27</c:v>
                </c:pt>
                <c:pt idx="15">
                  <c:v>27</c:v>
                </c:pt>
                <c:pt idx="16">
                  <c:v>27</c:v>
                </c:pt>
                <c:pt idx="17">
                  <c:v>27</c:v>
                </c:pt>
                <c:pt idx="18">
                  <c:v>27</c:v>
                </c:pt>
                <c:pt idx="19">
                  <c:v>27</c:v>
                </c:pt>
                <c:pt idx="20">
                  <c:v>27</c:v>
                </c:pt>
                <c:pt idx="21">
                  <c:v>27</c:v>
                </c:pt>
                <c:pt idx="22">
                  <c:v>27</c:v>
                </c:pt>
                <c:pt idx="23">
                  <c:v>27</c:v>
                </c:pt>
                <c:pt idx="24">
                  <c:v>27</c:v>
                </c:pt>
                <c:pt idx="25">
                  <c:v>27</c:v>
                </c:pt>
                <c:pt idx="26">
                  <c:v>27</c:v>
                </c:pt>
                <c:pt idx="27">
                  <c:v>27</c:v>
                </c:pt>
                <c:pt idx="28">
                  <c:v>27</c:v>
                </c:pt>
                <c:pt idx="29">
                  <c:v>27</c:v>
                </c:pt>
                <c:pt idx="30">
                  <c:v>27</c:v>
                </c:pt>
                <c:pt idx="31">
                  <c:v>27</c:v>
                </c:pt>
                <c:pt idx="32">
                  <c:v>27</c:v>
                </c:pt>
                <c:pt idx="33">
                  <c:v>27</c:v>
                </c:pt>
                <c:pt idx="34">
                  <c:v>27</c:v>
                </c:pt>
                <c:pt idx="35">
                  <c:v>27</c:v>
                </c:pt>
                <c:pt idx="36">
                  <c:v>27</c:v>
                </c:pt>
                <c:pt idx="37">
                  <c:v>27</c:v>
                </c:pt>
                <c:pt idx="38">
                  <c:v>27</c:v>
                </c:pt>
                <c:pt idx="39">
                  <c:v>27</c:v>
                </c:pt>
                <c:pt idx="40">
                  <c:v>27</c:v>
                </c:pt>
                <c:pt idx="41">
                  <c:v>27</c:v>
                </c:pt>
                <c:pt idx="42">
                  <c:v>27</c:v>
                </c:pt>
                <c:pt idx="43">
                  <c:v>27</c:v>
                </c:pt>
                <c:pt idx="44">
                  <c:v>27</c:v>
                </c:pt>
                <c:pt idx="45">
                  <c:v>27</c:v>
                </c:pt>
                <c:pt idx="46">
                  <c:v>27</c:v>
                </c:pt>
                <c:pt idx="47">
                  <c:v>27</c:v>
                </c:pt>
                <c:pt idx="48">
                  <c:v>27</c:v>
                </c:pt>
                <c:pt idx="49">
                  <c:v>27</c:v>
                </c:pt>
                <c:pt idx="50">
                  <c:v>27</c:v>
                </c:pt>
                <c:pt idx="51">
                  <c:v>27</c:v>
                </c:pt>
                <c:pt idx="52">
                  <c:v>27</c:v>
                </c:pt>
                <c:pt idx="53">
                  <c:v>27</c:v>
                </c:pt>
                <c:pt idx="54">
                  <c:v>27</c:v>
                </c:pt>
                <c:pt idx="55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1-17ED-9441-A036-CC831E3C85C2}"/>
            </c:ext>
          </c:extLst>
        </c:ser>
        <c:ser>
          <c:idx val="18"/>
          <c:order val="18"/>
          <c:tx>
            <c:strRef>
              <c:f>'56 Tokens'!$A$180</c:f>
              <c:strCache>
                <c:ptCount val="1"/>
                <c:pt idx="0">
                  <c:v>19</c:v>
                </c:pt>
              </c:strCache>
            </c:strRef>
          </c:tx>
          <c:spPr>
            <a:ln w="19050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Tokens'!$B$180:$BE$180</c:f>
              <c:numCache>
                <c:formatCode>General</c:formatCode>
                <c:ptCount val="56"/>
                <c:pt idx="0">
                  <c:v>19</c:v>
                </c:pt>
                <c:pt idx="1">
                  <c:v>19</c:v>
                </c:pt>
                <c:pt idx="2">
                  <c:v>19</c:v>
                </c:pt>
                <c:pt idx="3">
                  <c:v>19</c:v>
                </c:pt>
                <c:pt idx="4">
                  <c:v>19</c:v>
                </c:pt>
                <c:pt idx="5">
                  <c:v>19</c:v>
                </c:pt>
                <c:pt idx="6">
                  <c:v>19</c:v>
                </c:pt>
                <c:pt idx="7">
                  <c:v>19</c:v>
                </c:pt>
                <c:pt idx="8">
                  <c:v>19</c:v>
                </c:pt>
                <c:pt idx="9">
                  <c:v>19</c:v>
                </c:pt>
                <c:pt idx="10">
                  <c:v>19</c:v>
                </c:pt>
                <c:pt idx="11">
                  <c:v>19</c:v>
                </c:pt>
                <c:pt idx="12">
                  <c:v>19</c:v>
                </c:pt>
                <c:pt idx="13">
                  <c:v>19</c:v>
                </c:pt>
                <c:pt idx="14">
                  <c:v>19</c:v>
                </c:pt>
                <c:pt idx="15">
                  <c:v>19</c:v>
                </c:pt>
                <c:pt idx="16">
                  <c:v>19</c:v>
                </c:pt>
                <c:pt idx="17">
                  <c:v>19</c:v>
                </c:pt>
                <c:pt idx="18">
                  <c:v>19</c:v>
                </c:pt>
                <c:pt idx="19">
                  <c:v>19</c:v>
                </c:pt>
                <c:pt idx="20">
                  <c:v>19</c:v>
                </c:pt>
                <c:pt idx="21">
                  <c:v>19</c:v>
                </c:pt>
                <c:pt idx="22">
                  <c:v>19</c:v>
                </c:pt>
                <c:pt idx="23">
                  <c:v>19</c:v>
                </c:pt>
                <c:pt idx="24">
                  <c:v>19</c:v>
                </c:pt>
                <c:pt idx="25">
                  <c:v>19</c:v>
                </c:pt>
                <c:pt idx="26">
                  <c:v>19</c:v>
                </c:pt>
                <c:pt idx="27">
                  <c:v>19</c:v>
                </c:pt>
                <c:pt idx="28">
                  <c:v>19</c:v>
                </c:pt>
                <c:pt idx="29">
                  <c:v>19</c:v>
                </c:pt>
                <c:pt idx="30">
                  <c:v>19</c:v>
                </c:pt>
                <c:pt idx="31">
                  <c:v>19</c:v>
                </c:pt>
                <c:pt idx="32">
                  <c:v>19</c:v>
                </c:pt>
                <c:pt idx="33">
                  <c:v>19</c:v>
                </c:pt>
                <c:pt idx="34">
                  <c:v>19</c:v>
                </c:pt>
                <c:pt idx="35">
                  <c:v>19</c:v>
                </c:pt>
                <c:pt idx="36">
                  <c:v>19</c:v>
                </c:pt>
                <c:pt idx="37">
                  <c:v>19</c:v>
                </c:pt>
                <c:pt idx="38">
                  <c:v>19</c:v>
                </c:pt>
                <c:pt idx="39">
                  <c:v>19</c:v>
                </c:pt>
                <c:pt idx="40">
                  <c:v>19</c:v>
                </c:pt>
                <c:pt idx="41">
                  <c:v>19</c:v>
                </c:pt>
                <c:pt idx="42">
                  <c:v>19</c:v>
                </c:pt>
                <c:pt idx="43">
                  <c:v>19</c:v>
                </c:pt>
                <c:pt idx="44">
                  <c:v>19</c:v>
                </c:pt>
                <c:pt idx="45">
                  <c:v>19</c:v>
                </c:pt>
                <c:pt idx="46">
                  <c:v>19</c:v>
                </c:pt>
                <c:pt idx="47">
                  <c:v>19</c:v>
                </c:pt>
                <c:pt idx="48">
                  <c:v>19</c:v>
                </c:pt>
                <c:pt idx="49">
                  <c:v>19</c:v>
                </c:pt>
                <c:pt idx="50">
                  <c:v>19</c:v>
                </c:pt>
                <c:pt idx="51">
                  <c:v>19</c:v>
                </c:pt>
                <c:pt idx="52">
                  <c:v>19</c:v>
                </c:pt>
                <c:pt idx="53">
                  <c:v>19</c:v>
                </c:pt>
                <c:pt idx="54">
                  <c:v>19</c:v>
                </c:pt>
                <c:pt idx="55">
                  <c:v>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17ED-9441-A036-CC831E3C85C2}"/>
            </c:ext>
          </c:extLst>
        </c:ser>
        <c:ser>
          <c:idx val="19"/>
          <c:order val="19"/>
          <c:tx>
            <c:strRef>
              <c:f>'56 Tokens'!$A$181</c:f>
              <c:strCache>
                <c:ptCount val="1"/>
                <c:pt idx="0">
                  <c:v>20</c:v>
                </c:pt>
              </c:strCache>
            </c:strRef>
          </c:tx>
          <c:spPr>
            <a:ln w="19050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Tokens'!$B$181:$BE$181</c:f>
              <c:numCache>
                <c:formatCode>General</c:formatCode>
                <c:ptCount val="56"/>
                <c:pt idx="0">
                  <c:v>35</c:v>
                </c:pt>
                <c:pt idx="1">
                  <c:v>35</c:v>
                </c:pt>
                <c:pt idx="2">
                  <c:v>35</c:v>
                </c:pt>
                <c:pt idx="3">
                  <c:v>35</c:v>
                </c:pt>
                <c:pt idx="4">
                  <c:v>35</c:v>
                </c:pt>
                <c:pt idx="5">
                  <c:v>35</c:v>
                </c:pt>
                <c:pt idx="6">
                  <c:v>35</c:v>
                </c:pt>
                <c:pt idx="7">
                  <c:v>35</c:v>
                </c:pt>
                <c:pt idx="8">
                  <c:v>35</c:v>
                </c:pt>
                <c:pt idx="9">
                  <c:v>35</c:v>
                </c:pt>
                <c:pt idx="10">
                  <c:v>35</c:v>
                </c:pt>
                <c:pt idx="11">
                  <c:v>35</c:v>
                </c:pt>
                <c:pt idx="12">
                  <c:v>35</c:v>
                </c:pt>
                <c:pt idx="13">
                  <c:v>35</c:v>
                </c:pt>
                <c:pt idx="14">
                  <c:v>35</c:v>
                </c:pt>
                <c:pt idx="15">
                  <c:v>35</c:v>
                </c:pt>
                <c:pt idx="16">
                  <c:v>35</c:v>
                </c:pt>
                <c:pt idx="17">
                  <c:v>35</c:v>
                </c:pt>
                <c:pt idx="18">
                  <c:v>35</c:v>
                </c:pt>
                <c:pt idx="19">
                  <c:v>35</c:v>
                </c:pt>
                <c:pt idx="20">
                  <c:v>35</c:v>
                </c:pt>
                <c:pt idx="21">
                  <c:v>35</c:v>
                </c:pt>
                <c:pt idx="22">
                  <c:v>35</c:v>
                </c:pt>
                <c:pt idx="23">
                  <c:v>35</c:v>
                </c:pt>
                <c:pt idx="24">
                  <c:v>35</c:v>
                </c:pt>
                <c:pt idx="25">
                  <c:v>35</c:v>
                </c:pt>
                <c:pt idx="26">
                  <c:v>35</c:v>
                </c:pt>
                <c:pt idx="27">
                  <c:v>35</c:v>
                </c:pt>
                <c:pt idx="28">
                  <c:v>35</c:v>
                </c:pt>
                <c:pt idx="29">
                  <c:v>35</c:v>
                </c:pt>
                <c:pt idx="30">
                  <c:v>35</c:v>
                </c:pt>
                <c:pt idx="31">
                  <c:v>35</c:v>
                </c:pt>
                <c:pt idx="32">
                  <c:v>35</c:v>
                </c:pt>
                <c:pt idx="33">
                  <c:v>35</c:v>
                </c:pt>
                <c:pt idx="34">
                  <c:v>35</c:v>
                </c:pt>
                <c:pt idx="35">
                  <c:v>35</c:v>
                </c:pt>
                <c:pt idx="36">
                  <c:v>35</c:v>
                </c:pt>
                <c:pt idx="37">
                  <c:v>35</c:v>
                </c:pt>
                <c:pt idx="38">
                  <c:v>35</c:v>
                </c:pt>
                <c:pt idx="39">
                  <c:v>35</c:v>
                </c:pt>
                <c:pt idx="40">
                  <c:v>35</c:v>
                </c:pt>
                <c:pt idx="41">
                  <c:v>35</c:v>
                </c:pt>
                <c:pt idx="42">
                  <c:v>35</c:v>
                </c:pt>
                <c:pt idx="43">
                  <c:v>35</c:v>
                </c:pt>
                <c:pt idx="44">
                  <c:v>35</c:v>
                </c:pt>
                <c:pt idx="45">
                  <c:v>35</c:v>
                </c:pt>
                <c:pt idx="46">
                  <c:v>35</c:v>
                </c:pt>
                <c:pt idx="47">
                  <c:v>35</c:v>
                </c:pt>
                <c:pt idx="48">
                  <c:v>35</c:v>
                </c:pt>
                <c:pt idx="49">
                  <c:v>35</c:v>
                </c:pt>
                <c:pt idx="50">
                  <c:v>35</c:v>
                </c:pt>
                <c:pt idx="51">
                  <c:v>35</c:v>
                </c:pt>
                <c:pt idx="52">
                  <c:v>35</c:v>
                </c:pt>
                <c:pt idx="53">
                  <c:v>35</c:v>
                </c:pt>
                <c:pt idx="54">
                  <c:v>35</c:v>
                </c:pt>
                <c:pt idx="55">
                  <c:v>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3-17ED-9441-A036-CC831E3C85C2}"/>
            </c:ext>
          </c:extLst>
        </c:ser>
        <c:ser>
          <c:idx val="20"/>
          <c:order val="20"/>
          <c:tx>
            <c:strRef>
              <c:f>'56 Tokens'!$A$182</c:f>
              <c:strCache>
                <c:ptCount val="1"/>
                <c:pt idx="0">
                  <c:v>21</c:v>
                </c:pt>
              </c:strCache>
            </c:strRef>
          </c:tx>
          <c:spPr>
            <a:ln w="19050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Tokens'!$B$182:$BE$182</c:f>
              <c:numCache>
                <c:formatCode>General</c:formatCode>
                <c:ptCount val="56"/>
                <c:pt idx="0">
                  <c:v>21</c:v>
                </c:pt>
                <c:pt idx="1">
                  <c:v>21</c:v>
                </c:pt>
                <c:pt idx="2">
                  <c:v>21</c:v>
                </c:pt>
                <c:pt idx="3">
                  <c:v>21</c:v>
                </c:pt>
                <c:pt idx="4">
                  <c:v>21</c:v>
                </c:pt>
                <c:pt idx="5">
                  <c:v>21</c:v>
                </c:pt>
                <c:pt idx="6">
                  <c:v>21</c:v>
                </c:pt>
                <c:pt idx="7">
                  <c:v>21</c:v>
                </c:pt>
                <c:pt idx="8">
                  <c:v>21</c:v>
                </c:pt>
                <c:pt idx="9">
                  <c:v>21</c:v>
                </c:pt>
                <c:pt idx="10">
                  <c:v>21</c:v>
                </c:pt>
                <c:pt idx="11">
                  <c:v>21</c:v>
                </c:pt>
                <c:pt idx="12">
                  <c:v>21</c:v>
                </c:pt>
                <c:pt idx="13">
                  <c:v>21</c:v>
                </c:pt>
                <c:pt idx="14">
                  <c:v>21</c:v>
                </c:pt>
                <c:pt idx="15">
                  <c:v>21</c:v>
                </c:pt>
                <c:pt idx="16">
                  <c:v>21</c:v>
                </c:pt>
                <c:pt idx="17">
                  <c:v>21</c:v>
                </c:pt>
                <c:pt idx="18">
                  <c:v>21</c:v>
                </c:pt>
                <c:pt idx="19">
                  <c:v>21</c:v>
                </c:pt>
                <c:pt idx="20">
                  <c:v>21</c:v>
                </c:pt>
                <c:pt idx="21">
                  <c:v>21</c:v>
                </c:pt>
                <c:pt idx="22">
                  <c:v>21</c:v>
                </c:pt>
                <c:pt idx="23">
                  <c:v>21</c:v>
                </c:pt>
                <c:pt idx="24">
                  <c:v>21</c:v>
                </c:pt>
                <c:pt idx="25">
                  <c:v>21</c:v>
                </c:pt>
                <c:pt idx="26">
                  <c:v>21</c:v>
                </c:pt>
                <c:pt idx="27">
                  <c:v>21</c:v>
                </c:pt>
                <c:pt idx="28">
                  <c:v>21</c:v>
                </c:pt>
                <c:pt idx="29">
                  <c:v>21</c:v>
                </c:pt>
                <c:pt idx="30">
                  <c:v>21</c:v>
                </c:pt>
                <c:pt idx="31">
                  <c:v>21</c:v>
                </c:pt>
                <c:pt idx="32">
                  <c:v>21</c:v>
                </c:pt>
                <c:pt idx="33">
                  <c:v>21</c:v>
                </c:pt>
                <c:pt idx="34">
                  <c:v>21</c:v>
                </c:pt>
                <c:pt idx="35">
                  <c:v>21</c:v>
                </c:pt>
                <c:pt idx="36">
                  <c:v>21</c:v>
                </c:pt>
                <c:pt idx="37">
                  <c:v>21</c:v>
                </c:pt>
                <c:pt idx="38">
                  <c:v>21</c:v>
                </c:pt>
                <c:pt idx="39">
                  <c:v>21</c:v>
                </c:pt>
                <c:pt idx="40">
                  <c:v>21</c:v>
                </c:pt>
                <c:pt idx="41">
                  <c:v>21</c:v>
                </c:pt>
                <c:pt idx="42">
                  <c:v>21</c:v>
                </c:pt>
                <c:pt idx="43">
                  <c:v>21</c:v>
                </c:pt>
                <c:pt idx="44">
                  <c:v>21</c:v>
                </c:pt>
                <c:pt idx="45">
                  <c:v>21</c:v>
                </c:pt>
                <c:pt idx="46">
                  <c:v>21</c:v>
                </c:pt>
                <c:pt idx="47">
                  <c:v>21</c:v>
                </c:pt>
                <c:pt idx="48">
                  <c:v>21</c:v>
                </c:pt>
                <c:pt idx="49">
                  <c:v>21</c:v>
                </c:pt>
                <c:pt idx="50">
                  <c:v>21</c:v>
                </c:pt>
                <c:pt idx="51">
                  <c:v>21</c:v>
                </c:pt>
                <c:pt idx="52">
                  <c:v>21</c:v>
                </c:pt>
                <c:pt idx="53">
                  <c:v>21</c:v>
                </c:pt>
                <c:pt idx="54">
                  <c:v>21</c:v>
                </c:pt>
                <c:pt idx="55">
                  <c:v>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17ED-9441-A036-CC831E3C85C2}"/>
            </c:ext>
          </c:extLst>
        </c:ser>
        <c:ser>
          <c:idx val="21"/>
          <c:order val="21"/>
          <c:tx>
            <c:strRef>
              <c:f>'56 Tokens'!$A$183</c:f>
              <c:strCache>
                <c:ptCount val="1"/>
                <c:pt idx="0">
                  <c:v>22</c:v>
                </c:pt>
              </c:strCache>
            </c:strRef>
          </c:tx>
          <c:spPr>
            <a:ln w="19050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Tokens'!$B$183:$BE$183</c:f>
              <c:numCache>
                <c:formatCode>General</c:formatCode>
                <c:ptCount val="56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6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5-17ED-9441-A036-CC831E3C85C2}"/>
            </c:ext>
          </c:extLst>
        </c:ser>
        <c:ser>
          <c:idx val="22"/>
          <c:order val="22"/>
          <c:tx>
            <c:strRef>
              <c:f>'56 Tokens'!$A$184</c:f>
              <c:strCache>
                <c:ptCount val="1"/>
                <c:pt idx="0">
                  <c:v>23</c:v>
                </c:pt>
              </c:strCache>
            </c:strRef>
          </c:tx>
          <c:spPr>
            <a:ln w="19050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9525">
                <a:solidFill>
                  <a:schemeClr val="accent5">
                    <a:lumMod val="80000"/>
                  </a:schemeClr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Tokens'!$B$184:$BE$184</c:f>
              <c:numCache>
                <c:formatCode>General</c:formatCode>
                <c:ptCount val="56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8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3">
                  <c:v>8</c:v>
                </c:pt>
                <c:pt idx="34">
                  <c:v>8</c:v>
                </c:pt>
                <c:pt idx="35">
                  <c:v>8</c:v>
                </c:pt>
                <c:pt idx="36">
                  <c:v>8</c:v>
                </c:pt>
                <c:pt idx="37">
                  <c:v>8</c:v>
                </c:pt>
                <c:pt idx="38">
                  <c:v>8</c:v>
                </c:pt>
                <c:pt idx="39">
                  <c:v>8</c:v>
                </c:pt>
                <c:pt idx="40">
                  <c:v>8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8</c:v>
                </c:pt>
                <c:pt idx="54">
                  <c:v>8</c:v>
                </c:pt>
                <c:pt idx="55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6-17ED-9441-A036-CC831E3C85C2}"/>
            </c:ext>
          </c:extLst>
        </c:ser>
        <c:ser>
          <c:idx val="23"/>
          <c:order val="23"/>
          <c:tx>
            <c:strRef>
              <c:f>'56 Tokens'!$A$185</c:f>
              <c:strCache>
                <c:ptCount val="1"/>
                <c:pt idx="0">
                  <c:v>24</c:v>
                </c:pt>
              </c:strCache>
            </c:strRef>
          </c:tx>
          <c:spPr>
            <a:ln w="19050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Tokens'!$B$185:$BE$185</c:f>
              <c:numCache>
                <c:formatCode>General</c:formatCode>
                <c:ptCount val="56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9</c:v>
                </c:pt>
                <c:pt idx="4">
                  <c:v>9</c:v>
                </c:pt>
                <c:pt idx="5">
                  <c:v>9</c:v>
                </c:pt>
                <c:pt idx="6">
                  <c:v>9</c:v>
                </c:pt>
                <c:pt idx="7">
                  <c:v>9</c:v>
                </c:pt>
                <c:pt idx="8">
                  <c:v>9</c:v>
                </c:pt>
                <c:pt idx="9">
                  <c:v>9</c:v>
                </c:pt>
                <c:pt idx="10">
                  <c:v>9</c:v>
                </c:pt>
                <c:pt idx="11">
                  <c:v>9</c:v>
                </c:pt>
                <c:pt idx="12">
                  <c:v>9</c:v>
                </c:pt>
                <c:pt idx="13">
                  <c:v>9</c:v>
                </c:pt>
                <c:pt idx="14">
                  <c:v>9</c:v>
                </c:pt>
                <c:pt idx="15">
                  <c:v>9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9</c:v>
                </c:pt>
                <c:pt idx="20">
                  <c:v>9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9</c:v>
                </c:pt>
                <c:pt idx="25">
                  <c:v>9</c:v>
                </c:pt>
                <c:pt idx="26">
                  <c:v>9</c:v>
                </c:pt>
                <c:pt idx="27">
                  <c:v>9</c:v>
                </c:pt>
                <c:pt idx="28">
                  <c:v>9</c:v>
                </c:pt>
                <c:pt idx="29">
                  <c:v>9</c:v>
                </c:pt>
                <c:pt idx="30">
                  <c:v>9</c:v>
                </c:pt>
                <c:pt idx="31">
                  <c:v>9</c:v>
                </c:pt>
                <c:pt idx="32">
                  <c:v>9</c:v>
                </c:pt>
                <c:pt idx="33">
                  <c:v>9</c:v>
                </c:pt>
                <c:pt idx="34">
                  <c:v>9</c:v>
                </c:pt>
                <c:pt idx="35">
                  <c:v>9</c:v>
                </c:pt>
                <c:pt idx="36">
                  <c:v>9</c:v>
                </c:pt>
                <c:pt idx="37">
                  <c:v>9</c:v>
                </c:pt>
                <c:pt idx="38">
                  <c:v>9</c:v>
                </c:pt>
                <c:pt idx="39">
                  <c:v>9</c:v>
                </c:pt>
                <c:pt idx="40">
                  <c:v>9</c:v>
                </c:pt>
                <c:pt idx="41">
                  <c:v>9</c:v>
                </c:pt>
                <c:pt idx="42">
                  <c:v>9</c:v>
                </c:pt>
                <c:pt idx="43">
                  <c:v>9</c:v>
                </c:pt>
                <c:pt idx="44">
                  <c:v>9</c:v>
                </c:pt>
                <c:pt idx="45">
                  <c:v>9</c:v>
                </c:pt>
                <c:pt idx="46">
                  <c:v>9</c:v>
                </c:pt>
                <c:pt idx="47">
                  <c:v>9</c:v>
                </c:pt>
                <c:pt idx="48">
                  <c:v>9</c:v>
                </c:pt>
                <c:pt idx="49">
                  <c:v>9</c:v>
                </c:pt>
                <c:pt idx="50">
                  <c:v>9</c:v>
                </c:pt>
                <c:pt idx="51">
                  <c:v>9</c:v>
                </c:pt>
                <c:pt idx="52">
                  <c:v>9</c:v>
                </c:pt>
                <c:pt idx="53">
                  <c:v>9</c:v>
                </c:pt>
                <c:pt idx="54">
                  <c:v>9</c:v>
                </c:pt>
                <c:pt idx="55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17ED-9441-A036-CC831E3C85C2}"/>
            </c:ext>
          </c:extLst>
        </c:ser>
        <c:ser>
          <c:idx val="24"/>
          <c:order val="24"/>
          <c:tx>
            <c:strRef>
              <c:f>'56 Tokens'!$A$186</c:f>
              <c:strCache>
                <c:ptCount val="1"/>
                <c:pt idx="0">
                  <c:v>25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Tokens'!$B$186:$BE$186</c:f>
              <c:numCache>
                <c:formatCode>General</c:formatCode>
                <c:ptCount val="56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8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3">
                  <c:v>8</c:v>
                </c:pt>
                <c:pt idx="34">
                  <c:v>8</c:v>
                </c:pt>
                <c:pt idx="35">
                  <c:v>8</c:v>
                </c:pt>
                <c:pt idx="36">
                  <c:v>8</c:v>
                </c:pt>
                <c:pt idx="37">
                  <c:v>8</c:v>
                </c:pt>
                <c:pt idx="38">
                  <c:v>8</c:v>
                </c:pt>
                <c:pt idx="39">
                  <c:v>8</c:v>
                </c:pt>
                <c:pt idx="40">
                  <c:v>8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8</c:v>
                </c:pt>
                <c:pt idx="54">
                  <c:v>8</c:v>
                </c:pt>
                <c:pt idx="55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8-17ED-9441-A036-CC831E3C85C2}"/>
            </c:ext>
          </c:extLst>
        </c:ser>
        <c:ser>
          <c:idx val="25"/>
          <c:order val="25"/>
          <c:tx>
            <c:strRef>
              <c:f>'56 Tokens'!$A$187</c:f>
              <c:strCache>
                <c:ptCount val="1"/>
                <c:pt idx="0">
                  <c:v>26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Tokens'!$B$187:$BE$187</c:f>
              <c:numCache>
                <c:formatCode>General</c:formatCode>
                <c:ptCount val="56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6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9-17ED-9441-A036-CC831E3C85C2}"/>
            </c:ext>
          </c:extLst>
        </c:ser>
        <c:ser>
          <c:idx val="26"/>
          <c:order val="26"/>
          <c:tx>
            <c:strRef>
              <c:f>'56 Tokens'!$A$188</c:f>
              <c:strCache>
                <c:ptCount val="1"/>
                <c:pt idx="0">
                  <c:v>27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Tokens'!$B$188:$BE$188</c:f>
              <c:numCache>
                <c:formatCode>General</c:formatCode>
                <c:ptCount val="56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A-17ED-9441-A036-CC831E3C85C2}"/>
            </c:ext>
          </c:extLst>
        </c:ser>
        <c:ser>
          <c:idx val="27"/>
          <c:order val="27"/>
          <c:tx>
            <c:strRef>
              <c:f>'56 Tokens'!$A$189</c:f>
              <c:strCache>
                <c:ptCount val="1"/>
                <c:pt idx="0">
                  <c:v>28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Tokens'!$B$189:$BE$189</c:f>
              <c:numCache>
                <c:formatCode>General</c:formatCode>
                <c:ptCount val="56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B-17ED-9441-A036-CC831E3C85C2}"/>
            </c:ext>
          </c:extLst>
        </c:ser>
        <c:ser>
          <c:idx val="28"/>
          <c:order val="28"/>
          <c:tx>
            <c:strRef>
              <c:f>'56 Tokens'!$A$190</c:f>
              <c:strCache>
                <c:ptCount val="1"/>
                <c:pt idx="0">
                  <c:v>29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Tokens'!$B$190:$BE$190</c:f>
              <c:numCache>
                <c:formatCode>General</c:formatCode>
                <c:ptCount val="56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9</c:v>
                </c:pt>
                <c:pt idx="4">
                  <c:v>9</c:v>
                </c:pt>
                <c:pt idx="5">
                  <c:v>9</c:v>
                </c:pt>
                <c:pt idx="6">
                  <c:v>9</c:v>
                </c:pt>
                <c:pt idx="7">
                  <c:v>9</c:v>
                </c:pt>
                <c:pt idx="8">
                  <c:v>9</c:v>
                </c:pt>
                <c:pt idx="9">
                  <c:v>9</c:v>
                </c:pt>
                <c:pt idx="10">
                  <c:v>9</c:v>
                </c:pt>
                <c:pt idx="11">
                  <c:v>9</c:v>
                </c:pt>
                <c:pt idx="12">
                  <c:v>9</c:v>
                </c:pt>
                <c:pt idx="13">
                  <c:v>9</c:v>
                </c:pt>
                <c:pt idx="14">
                  <c:v>9</c:v>
                </c:pt>
                <c:pt idx="15">
                  <c:v>9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9</c:v>
                </c:pt>
                <c:pt idx="20">
                  <c:v>9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9</c:v>
                </c:pt>
                <c:pt idx="25">
                  <c:v>9</c:v>
                </c:pt>
                <c:pt idx="26">
                  <c:v>9</c:v>
                </c:pt>
                <c:pt idx="27">
                  <c:v>9</c:v>
                </c:pt>
                <c:pt idx="28">
                  <c:v>9</c:v>
                </c:pt>
                <c:pt idx="29">
                  <c:v>9</c:v>
                </c:pt>
                <c:pt idx="30">
                  <c:v>9</c:v>
                </c:pt>
                <c:pt idx="31">
                  <c:v>9</c:v>
                </c:pt>
                <c:pt idx="32">
                  <c:v>9</c:v>
                </c:pt>
                <c:pt idx="33">
                  <c:v>9</c:v>
                </c:pt>
                <c:pt idx="34">
                  <c:v>9</c:v>
                </c:pt>
                <c:pt idx="35">
                  <c:v>9</c:v>
                </c:pt>
                <c:pt idx="36">
                  <c:v>9</c:v>
                </c:pt>
                <c:pt idx="37">
                  <c:v>9</c:v>
                </c:pt>
                <c:pt idx="38">
                  <c:v>9</c:v>
                </c:pt>
                <c:pt idx="39">
                  <c:v>9</c:v>
                </c:pt>
                <c:pt idx="40">
                  <c:v>9</c:v>
                </c:pt>
                <c:pt idx="41">
                  <c:v>9</c:v>
                </c:pt>
                <c:pt idx="42">
                  <c:v>9</c:v>
                </c:pt>
                <c:pt idx="43">
                  <c:v>9</c:v>
                </c:pt>
                <c:pt idx="44">
                  <c:v>9</c:v>
                </c:pt>
                <c:pt idx="45">
                  <c:v>9</c:v>
                </c:pt>
                <c:pt idx="46">
                  <c:v>9</c:v>
                </c:pt>
                <c:pt idx="47">
                  <c:v>9</c:v>
                </c:pt>
                <c:pt idx="48">
                  <c:v>9</c:v>
                </c:pt>
                <c:pt idx="49">
                  <c:v>9</c:v>
                </c:pt>
                <c:pt idx="50">
                  <c:v>9</c:v>
                </c:pt>
                <c:pt idx="51">
                  <c:v>9</c:v>
                </c:pt>
                <c:pt idx="52">
                  <c:v>9</c:v>
                </c:pt>
                <c:pt idx="53">
                  <c:v>9</c:v>
                </c:pt>
                <c:pt idx="54">
                  <c:v>9</c:v>
                </c:pt>
                <c:pt idx="55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C-17ED-9441-A036-CC831E3C85C2}"/>
            </c:ext>
          </c:extLst>
        </c:ser>
        <c:ser>
          <c:idx val="29"/>
          <c:order val="29"/>
          <c:tx>
            <c:strRef>
              <c:f>'56 Tokens'!$A$191</c:f>
              <c:strCache>
                <c:ptCount val="1"/>
                <c:pt idx="0">
                  <c:v>30</c:v>
                </c:pt>
              </c:strCache>
            </c:strRef>
          </c:tx>
          <c:spPr>
            <a:ln w="1905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Tokens'!$B$191:$BE$191</c:f>
              <c:numCache>
                <c:formatCode>General</c:formatCode>
                <c:ptCount val="5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D-17ED-9441-A036-CC831E3C85C2}"/>
            </c:ext>
          </c:extLst>
        </c:ser>
        <c:ser>
          <c:idx val="30"/>
          <c:order val="30"/>
          <c:tx>
            <c:strRef>
              <c:f>'56 Tokens'!$A$192</c:f>
              <c:strCache>
                <c:ptCount val="1"/>
                <c:pt idx="0">
                  <c:v>31</c:v>
                </c:pt>
              </c:strCache>
            </c:strRef>
          </c:tx>
          <c:spPr>
            <a:ln w="19050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Tokens'!$B$192:$BE$192</c:f>
              <c:numCache>
                <c:formatCode>General</c:formatCode>
                <c:ptCount val="56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5</c:v>
                </c:pt>
                <c:pt idx="49">
                  <c:v>5</c:v>
                </c:pt>
                <c:pt idx="50">
                  <c:v>5</c:v>
                </c:pt>
                <c:pt idx="51">
                  <c:v>5</c:v>
                </c:pt>
                <c:pt idx="52">
                  <c:v>5</c:v>
                </c:pt>
                <c:pt idx="53">
                  <c:v>5</c:v>
                </c:pt>
                <c:pt idx="54">
                  <c:v>5</c:v>
                </c:pt>
                <c:pt idx="55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E-17ED-9441-A036-CC831E3C85C2}"/>
            </c:ext>
          </c:extLst>
        </c:ser>
        <c:ser>
          <c:idx val="31"/>
          <c:order val="31"/>
          <c:tx>
            <c:strRef>
              <c:f>'56 Tokens'!$A$193</c:f>
              <c:strCache>
                <c:ptCount val="1"/>
                <c:pt idx="0">
                  <c:v>32</c:v>
                </c:pt>
              </c:strCache>
            </c:strRef>
          </c:tx>
          <c:spPr>
            <a:ln w="19050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>
                <a:solidFill>
                  <a:schemeClr val="accent2">
                    <a:lumMod val="50000"/>
                  </a:schemeClr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Tokens'!$B$193:$BE$193</c:f>
              <c:numCache>
                <c:formatCode>General</c:formatCode>
                <c:ptCount val="5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F-17ED-9441-A036-CC831E3C85C2}"/>
            </c:ext>
          </c:extLst>
        </c:ser>
        <c:ser>
          <c:idx val="32"/>
          <c:order val="32"/>
          <c:tx>
            <c:strRef>
              <c:f>'56 Tokens'!$A$194</c:f>
              <c:strCache>
                <c:ptCount val="1"/>
                <c:pt idx="0">
                  <c:v>33</c:v>
                </c:pt>
              </c:strCache>
            </c:strRef>
          </c:tx>
          <c:spPr>
            <a:ln w="19050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50000"/>
                </a:schemeClr>
              </a:solidFill>
              <a:ln w="9525">
                <a:solidFill>
                  <a:schemeClr val="accent3">
                    <a:lumMod val="50000"/>
                  </a:schemeClr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Tokens'!$B$194:$BE$194</c:f>
              <c:numCache>
                <c:formatCode>General</c:formatCode>
                <c:ptCount val="56"/>
                <c:pt idx="0">
                  <c:v>22</c:v>
                </c:pt>
                <c:pt idx="1">
                  <c:v>22</c:v>
                </c:pt>
                <c:pt idx="2">
                  <c:v>22</c:v>
                </c:pt>
                <c:pt idx="3">
                  <c:v>22</c:v>
                </c:pt>
                <c:pt idx="4">
                  <c:v>22</c:v>
                </c:pt>
                <c:pt idx="5">
                  <c:v>22</c:v>
                </c:pt>
                <c:pt idx="6">
                  <c:v>22</c:v>
                </c:pt>
                <c:pt idx="7">
                  <c:v>22</c:v>
                </c:pt>
                <c:pt idx="8">
                  <c:v>22</c:v>
                </c:pt>
                <c:pt idx="9">
                  <c:v>22</c:v>
                </c:pt>
                <c:pt idx="10">
                  <c:v>22</c:v>
                </c:pt>
                <c:pt idx="11">
                  <c:v>22</c:v>
                </c:pt>
                <c:pt idx="12">
                  <c:v>22</c:v>
                </c:pt>
                <c:pt idx="13">
                  <c:v>22</c:v>
                </c:pt>
                <c:pt idx="14">
                  <c:v>22</c:v>
                </c:pt>
                <c:pt idx="15">
                  <c:v>22</c:v>
                </c:pt>
                <c:pt idx="16">
                  <c:v>22</c:v>
                </c:pt>
                <c:pt idx="17">
                  <c:v>22</c:v>
                </c:pt>
                <c:pt idx="18">
                  <c:v>22</c:v>
                </c:pt>
                <c:pt idx="19">
                  <c:v>22</c:v>
                </c:pt>
                <c:pt idx="20">
                  <c:v>22</c:v>
                </c:pt>
                <c:pt idx="21">
                  <c:v>22</c:v>
                </c:pt>
                <c:pt idx="22">
                  <c:v>22</c:v>
                </c:pt>
                <c:pt idx="23">
                  <c:v>22</c:v>
                </c:pt>
                <c:pt idx="24">
                  <c:v>22</c:v>
                </c:pt>
                <c:pt idx="25">
                  <c:v>22</c:v>
                </c:pt>
                <c:pt idx="26">
                  <c:v>22</c:v>
                </c:pt>
                <c:pt idx="27">
                  <c:v>22</c:v>
                </c:pt>
                <c:pt idx="28">
                  <c:v>22</c:v>
                </c:pt>
                <c:pt idx="29">
                  <c:v>22</c:v>
                </c:pt>
                <c:pt idx="30">
                  <c:v>22</c:v>
                </c:pt>
                <c:pt idx="31">
                  <c:v>22</c:v>
                </c:pt>
                <c:pt idx="32">
                  <c:v>22</c:v>
                </c:pt>
                <c:pt idx="33">
                  <c:v>22</c:v>
                </c:pt>
                <c:pt idx="34">
                  <c:v>22</c:v>
                </c:pt>
                <c:pt idx="35">
                  <c:v>22</c:v>
                </c:pt>
                <c:pt idx="36">
                  <c:v>22</c:v>
                </c:pt>
                <c:pt idx="37">
                  <c:v>22</c:v>
                </c:pt>
                <c:pt idx="38">
                  <c:v>22</c:v>
                </c:pt>
                <c:pt idx="39">
                  <c:v>22</c:v>
                </c:pt>
                <c:pt idx="40">
                  <c:v>22</c:v>
                </c:pt>
                <c:pt idx="41">
                  <c:v>22</c:v>
                </c:pt>
                <c:pt idx="42">
                  <c:v>22</c:v>
                </c:pt>
                <c:pt idx="43">
                  <c:v>22</c:v>
                </c:pt>
                <c:pt idx="44">
                  <c:v>22</c:v>
                </c:pt>
                <c:pt idx="45">
                  <c:v>22</c:v>
                </c:pt>
                <c:pt idx="46">
                  <c:v>22</c:v>
                </c:pt>
                <c:pt idx="47">
                  <c:v>22</c:v>
                </c:pt>
                <c:pt idx="48">
                  <c:v>22</c:v>
                </c:pt>
                <c:pt idx="49">
                  <c:v>22</c:v>
                </c:pt>
                <c:pt idx="50">
                  <c:v>22</c:v>
                </c:pt>
                <c:pt idx="51">
                  <c:v>22</c:v>
                </c:pt>
                <c:pt idx="52">
                  <c:v>22</c:v>
                </c:pt>
                <c:pt idx="53">
                  <c:v>22</c:v>
                </c:pt>
                <c:pt idx="54">
                  <c:v>22</c:v>
                </c:pt>
                <c:pt idx="55">
                  <c:v>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0-17ED-9441-A036-CC831E3C85C2}"/>
            </c:ext>
          </c:extLst>
        </c:ser>
        <c:ser>
          <c:idx val="33"/>
          <c:order val="33"/>
          <c:tx>
            <c:strRef>
              <c:f>'56 Tokens'!$A$195</c:f>
              <c:strCache>
                <c:ptCount val="1"/>
                <c:pt idx="0">
                  <c:v>34</c:v>
                </c:pt>
              </c:strCache>
            </c:strRef>
          </c:tx>
          <c:spPr>
            <a:ln w="19050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Tokens'!$B$195:$BE$195</c:f>
              <c:numCache>
                <c:formatCode>General</c:formatCode>
                <c:ptCount val="56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5</c:v>
                </c:pt>
                <c:pt idx="49">
                  <c:v>5</c:v>
                </c:pt>
                <c:pt idx="50">
                  <c:v>5</c:v>
                </c:pt>
                <c:pt idx="51">
                  <c:v>5</c:v>
                </c:pt>
                <c:pt idx="52">
                  <c:v>5</c:v>
                </c:pt>
                <c:pt idx="53">
                  <c:v>5</c:v>
                </c:pt>
                <c:pt idx="54">
                  <c:v>5</c:v>
                </c:pt>
                <c:pt idx="55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1-17ED-9441-A036-CC831E3C85C2}"/>
            </c:ext>
          </c:extLst>
        </c:ser>
        <c:ser>
          <c:idx val="34"/>
          <c:order val="34"/>
          <c:tx>
            <c:strRef>
              <c:f>'56 Tokens'!$A$196</c:f>
              <c:strCache>
                <c:ptCount val="1"/>
                <c:pt idx="0">
                  <c:v>35</c:v>
                </c:pt>
              </c:strCache>
            </c:strRef>
          </c:tx>
          <c:spPr>
            <a:ln w="19050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50000"/>
                </a:schemeClr>
              </a:solidFill>
              <a:ln w="9525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Tokens'!$B$196:$BE$196</c:f>
              <c:numCache>
                <c:formatCode>General</c:formatCode>
                <c:ptCount val="56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2-17ED-9441-A036-CC831E3C85C2}"/>
            </c:ext>
          </c:extLst>
        </c:ser>
        <c:ser>
          <c:idx val="35"/>
          <c:order val="35"/>
          <c:tx>
            <c:strRef>
              <c:f>'56 Tokens'!$A$197</c:f>
              <c:strCache>
                <c:ptCount val="1"/>
                <c:pt idx="0">
                  <c:v>36</c:v>
                </c:pt>
              </c:strCache>
            </c:strRef>
          </c:tx>
          <c:spPr>
            <a:ln w="19050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5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Tokens'!$B$197:$BE$197</c:f>
              <c:numCache>
                <c:formatCode>General</c:formatCode>
                <c:ptCount val="5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3-17ED-9441-A036-CC831E3C85C2}"/>
            </c:ext>
          </c:extLst>
        </c:ser>
        <c:ser>
          <c:idx val="36"/>
          <c:order val="36"/>
          <c:tx>
            <c:strRef>
              <c:f>'56 Tokens'!$A$198</c:f>
              <c:strCache>
                <c:ptCount val="1"/>
                <c:pt idx="0">
                  <c:v>37</c:v>
                </c:pt>
              </c:strCache>
            </c:strRef>
          </c:tx>
          <c:spPr>
            <a:ln w="19050" cap="rnd">
              <a:solidFill>
                <a:schemeClr val="accent1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  <a:lumOff val="30000"/>
                </a:schemeClr>
              </a:solidFill>
              <a:ln w="9525">
                <a:solidFill>
                  <a:schemeClr val="accent1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Tokens'!$B$198:$BE$198</c:f>
              <c:numCache>
                <c:formatCode>General</c:formatCode>
                <c:ptCount val="56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4-17ED-9441-A036-CC831E3C85C2}"/>
            </c:ext>
          </c:extLst>
        </c:ser>
        <c:ser>
          <c:idx val="37"/>
          <c:order val="37"/>
          <c:tx>
            <c:strRef>
              <c:f>'56 Tokens'!$A$199</c:f>
              <c:strCache>
                <c:ptCount val="1"/>
                <c:pt idx="0">
                  <c:v>38</c:v>
                </c:pt>
              </c:strCache>
            </c:strRef>
          </c:tx>
          <c:spPr>
            <a:ln w="19050" cap="rnd">
              <a:solidFill>
                <a:schemeClr val="accent2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  <a:lumOff val="30000"/>
                </a:schemeClr>
              </a:solidFill>
              <a:ln w="9525">
                <a:solidFill>
                  <a:schemeClr val="accent2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Tokens'!$B$199:$BE$199</c:f>
              <c:numCache>
                <c:formatCode>General</c:formatCode>
                <c:ptCount val="5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5-17ED-9441-A036-CC831E3C85C2}"/>
            </c:ext>
          </c:extLst>
        </c:ser>
        <c:ser>
          <c:idx val="38"/>
          <c:order val="38"/>
          <c:tx>
            <c:strRef>
              <c:f>'56 Tokens'!$A$200</c:f>
              <c:strCache>
                <c:ptCount val="1"/>
                <c:pt idx="0">
                  <c:v>39</c:v>
                </c:pt>
              </c:strCache>
            </c:strRef>
          </c:tx>
          <c:spPr>
            <a:ln w="19050" cap="rnd">
              <a:solidFill>
                <a:schemeClr val="accent3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  <a:lumOff val="30000"/>
                </a:schemeClr>
              </a:solidFill>
              <a:ln w="9525">
                <a:solidFill>
                  <a:schemeClr val="accent3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Tokens'!$B$200:$BE$200</c:f>
              <c:numCache>
                <c:formatCode>General</c:formatCode>
                <c:ptCount val="5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6-17ED-9441-A036-CC831E3C85C2}"/>
            </c:ext>
          </c:extLst>
        </c:ser>
        <c:ser>
          <c:idx val="39"/>
          <c:order val="39"/>
          <c:tx>
            <c:strRef>
              <c:f>'56 Tokens'!$A$201</c:f>
              <c:strCache>
                <c:ptCount val="1"/>
                <c:pt idx="0">
                  <c:v>40</c:v>
                </c:pt>
              </c:strCache>
            </c:strRef>
          </c:tx>
          <c:spPr>
            <a:ln w="19050" cap="rnd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  <a:lumOff val="30000"/>
                </a:schemeClr>
              </a:solidFill>
              <a:ln w="9525">
                <a:solidFill>
                  <a:schemeClr val="accent4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Tokens'!$B$201:$BE$201</c:f>
              <c:numCache>
                <c:formatCode>General</c:formatCode>
                <c:ptCount val="5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7-17ED-9441-A036-CC831E3C85C2}"/>
            </c:ext>
          </c:extLst>
        </c:ser>
        <c:ser>
          <c:idx val="40"/>
          <c:order val="40"/>
          <c:tx>
            <c:strRef>
              <c:f>'56 Tokens'!$A$202</c:f>
              <c:strCache>
                <c:ptCount val="1"/>
                <c:pt idx="0">
                  <c:v>42</c:v>
                </c:pt>
              </c:strCache>
            </c:strRef>
          </c:tx>
          <c:spPr>
            <a:ln w="19050" cap="rnd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  <a:lumOff val="30000"/>
                </a:schemeClr>
              </a:solidFill>
              <a:ln w="9525">
                <a:solidFill>
                  <a:schemeClr val="accent5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Tokens'!$B$202:$BE$202</c:f>
              <c:numCache>
                <c:formatCode>General</c:formatCode>
                <c:ptCount val="5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8-17ED-9441-A036-CC831E3C85C2}"/>
            </c:ext>
          </c:extLst>
        </c:ser>
        <c:ser>
          <c:idx val="41"/>
          <c:order val="41"/>
          <c:tx>
            <c:strRef>
              <c:f>'56 Tokens'!$A$203</c:f>
              <c:strCache>
                <c:ptCount val="1"/>
                <c:pt idx="0">
                  <c:v>43</c:v>
                </c:pt>
              </c:strCache>
            </c:strRef>
          </c:tx>
          <c:spPr>
            <a:ln w="19050" cap="rnd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  <a:lumOff val="30000"/>
                </a:schemeClr>
              </a:solidFill>
              <a:ln w="9525">
                <a:solidFill>
                  <a:schemeClr val="accent6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Tokens'!$B$203:$BE$203</c:f>
              <c:numCache>
                <c:formatCode>General</c:formatCode>
                <c:ptCount val="5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9-17ED-9441-A036-CC831E3C85C2}"/>
            </c:ext>
          </c:extLst>
        </c:ser>
        <c:ser>
          <c:idx val="42"/>
          <c:order val="42"/>
          <c:tx>
            <c:strRef>
              <c:f>'56 Tokens'!$A$204</c:f>
              <c:strCache>
                <c:ptCount val="1"/>
                <c:pt idx="0">
                  <c:v>44</c:v>
                </c:pt>
              </c:strCache>
            </c:strRef>
          </c:tx>
          <c:spPr>
            <a:ln w="19050" cap="rnd">
              <a:solidFill>
                <a:schemeClr val="accent1">
                  <a:lumMod val="7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</a:schemeClr>
              </a:solidFill>
              <a:ln w="9525">
                <a:solidFill>
                  <a:schemeClr val="accent1">
                    <a:lumMod val="70000"/>
                  </a:schemeClr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Tokens'!$B$204:$BE$204</c:f>
              <c:numCache>
                <c:formatCode>General</c:formatCode>
                <c:ptCount val="56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A-17ED-9441-A036-CC831E3C85C2}"/>
            </c:ext>
          </c:extLst>
        </c:ser>
        <c:ser>
          <c:idx val="43"/>
          <c:order val="43"/>
          <c:tx>
            <c:strRef>
              <c:f>'56 Tokens'!$A$205</c:f>
              <c:strCache>
                <c:ptCount val="1"/>
                <c:pt idx="0">
                  <c:v>45</c:v>
                </c:pt>
              </c:strCache>
            </c:strRef>
          </c:tx>
          <c:spPr>
            <a:ln w="19050" cap="rnd">
              <a:solidFill>
                <a:schemeClr val="accent2">
                  <a:lumMod val="7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</a:schemeClr>
              </a:solidFill>
              <a:ln w="9525">
                <a:solidFill>
                  <a:schemeClr val="accent2">
                    <a:lumMod val="70000"/>
                  </a:schemeClr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Tokens'!$B$205:$BE$205</c:f>
              <c:numCache>
                <c:formatCode>General</c:formatCode>
                <c:ptCount val="5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B-17ED-9441-A036-CC831E3C85C2}"/>
            </c:ext>
          </c:extLst>
        </c:ser>
        <c:ser>
          <c:idx val="44"/>
          <c:order val="44"/>
          <c:tx>
            <c:strRef>
              <c:f>'56 Tokens'!$A$206</c:f>
              <c:strCache>
                <c:ptCount val="1"/>
                <c:pt idx="0">
                  <c:v>47</c:v>
                </c:pt>
              </c:strCache>
            </c:strRef>
          </c:tx>
          <c:spPr>
            <a:ln w="19050" cap="rnd">
              <a:solidFill>
                <a:schemeClr val="accent3">
                  <a:lumMod val="7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</a:schemeClr>
              </a:solidFill>
              <a:ln w="9525">
                <a:solidFill>
                  <a:schemeClr val="accent3">
                    <a:lumMod val="70000"/>
                  </a:schemeClr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Tokens'!$B$206:$BE$206</c:f>
              <c:numCache>
                <c:formatCode>General</c:formatCode>
                <c:ptCount val="5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C-17ED-9441-A036-CC831E3C85C2}"/>
            </c:ext>
          </c:extLst>
        </c:ser>
        <c:ser>
          <c:idx val="45"/>
          <c:order val="45"/>
          <c:tx>
            <c:strRef>
              <c:f>'56 Tokens'!$A$207</c:f>
              <c:strCache>
                <c:ptCount val="1"/>
                <c:pt idx="0">
                  <c:v>48</c:v>
                </c:pt>
              </c:strCache>
            </c:strRef>
          </c:tx>
          <c:spPr>
            <a:ln w="19050" cap="rnd">
              <a:solidFill>
                <a:schemeClr val="accent4">
                  <a:lumMod val="7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</a:schemeClr>
              </a:solidFill>
              <a:ln w="9525">
                <a:solidFill>
                  <a:schemeClr val="accent4">
                    <a:lumMod val="70000"/>
                  </a:schemeClr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Tokens'!$B$207:$BE$207</c:f>
              <c:numCache>
                <c:formatCode>General</c:formatCode>
                <c:ptCount val="5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D-17ED-9441-A036-CC831E3C85C2}"/>
            </c:ext>
          </c:extLst>
        </c:ser>
        <c:ser>
          <c:idx val="46"/>
          <c:order val="46"/>
          <c:tx>
            <c:strRef>
              <c:f>'56 Tokens'!$A$208</c:f>
              <c:strCache>
                <c:ptCount val="1"/>
                <c:pt idx="0">
                  <c:v>50</c:v>
                </c:pt>
              </c:strCache>
            </c:strRef>
          </c:tx>
          <c:spPr>
            <a:ln w="19050" cap="rnd">
              <a:solidFill>
                <a:schemeClr val="accent5">
                  <a:lumMod val="7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</a:schemeClr>
              </a:solidFill>
              <a:ln w="9525">
                <a:solidFill>
                  <a:schemeClr val="accent5">
                    <a:lumMod val="70000"/>
                  </a:schemeClr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Tokens'!$B$208:$BE$208</c:f>
              <c:numCache>
                <c:formatCode>General</c:formatCode>
                <c:ptCount val="5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E-17ED-9441-A036-CC831E3C85C2}"/>
            </c:ext>
          </c:extLst>
        </c:ser>
        <c:ser>
          <c:idx val="47"/>
          <c:order val="47"/>
          <c:tx>
            <c:strRef>
              <c:f>'56 Tokens'!$A$209</c:f>
              <c:strCache>
                <c:ptCount val="1"/>
                <c:pt idx="0">
                  <c:v>51</c:v>
                </c:pt>
              </c:strCache>
            </c:strRef>
          </c:tx>
          <c:spPr>
            <a:ln w="19050" cap="rnd">
              <a:solidFill>
                <a:schemeClr val="accent6">
                  <a:lumMod val="7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</a:schemeClr>
              </a:solidFill>
              <a:ln w="9525">
                <a:solidFill>
                  <a:schemeClr val="accent6">
                    <a:lumMod val="70000"/>
                  </a:schemeClr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Tokens'!$B$209:$BE$209</c:f>
              <c:numCache>
                <c:formatCode>General</c:formatCode>
                <c:ptCount val="5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F-17ED-9441-A036-CC831E3C85C2}"/>
            </c:ext>
          </c:extLst>
        </c:ser>
        <c:ser>
          <c:idx val="48"/>
          <c:order val="48"/>
          <c:tx>
            <c:strRef>
              <c:f>'56 Tokens'!$A$210</c:f>
              <c:strCache>
                <c:ptCount val="1"/>
                <c:pt idx="0">
                  <c:v>52</c:v>
                </c:pt>
              </c:strCache>
            </c:strRef>
          </c:tx>
          <c:spPr>
            <a:ln w="19050" cap="rnd">
              <a:solidFill>
                <a:schemeClr val="accent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  <a:lumOff val="50000"/>
                </a:schemeClr>
              </a:solidFill>
              <a:ln w="9525">
                <a:solidFill>
                  <a:schemeClr val="accent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Tokens'!$B$210:$BE$210</c:f>
              <c:numCache>
                <c:formatCode>General</c:formatCode>
                <c:ptCount val="5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0-17ED-9441-A036-CC831E3C85C2}"/>
            </c:ext>
          </c:extLst>
        </c:ser>
        <c:ser>
          <c:idx val="49"/>
          <c:order val="49"/>
          <c:tx>
            <c:strRef>
              <c:f>'56 Tokens'!$A$211</c:f>
              <c:strCache>
                <c:ptCount val="1"/>
                <c:pt idx="0">
                  <c:v>64</c:v>
                </c:pt>
              </c:strCache>
            </c:strRef>
          </c:tx>
          <c:spPr>
            <a:ln w="19050" cap="rnd">
              <a:solidFill>
                <a:schemeClr val="accent2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  <a:lumOff val="50000"/>
                </a:schemeClr>
              </a:solidFill>
              <a:ln w="9525">
                <a:solidFill>
                  <a:schemeClr val="accent2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Tokens'!$B$211:$BE$211</c:f>
              <c:numCache>
                <c:formatCode>General</c:formatCode>
                <c:ptCount val="5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1-17ED-9441-A036-CC831E3C85C2}"/>
            </c:ext>
          </c:extLst>
        </c:ser>
        <c:ser>
          <c:idx val="50"/>
          <c:order val="50"/>
          <c:tx>
            <c:strRef>
              <c:f>'56 Tokens'!$A$212</c:f>
              <c:strCache>
                <c:ptCount val="1"/>
                <c:pt idx="0">
                  <c:v>73</c:v>
                </c:pt>
              </c:strCache>
            </c:strRef>
          </c:tx>
          <c:spPr>
            <a:ln w="19050" cap="rnd">
              <a:solidFill>
                <a:schemeClr val="accent3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50000"/>
                  <a:lumOff val="50000"/>
                </a:schemeClr>
              </a:solidFill>
              <a:ln w="9525">
                <a:solidFill>
                  <a:schemeClr val="accent3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Tokens'!$B$212:$BE$212</c:f>
              <c:numCache>
                <c:formatCode>General</c:formatCode>
                <c:ptCount val="5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2-17ED-9441-A036-CC831E3C85C2}"/>
            </c:ext>
          </c:extLst>
        </c:ser>
        <c:ser>
          <c:idx val="51"/>
          <c:order val="51"/>
          <c:tx>
            <c:strRef>
              <c:f>'56 Tokens'!$A$213</c:f>
              <c:strCache>
                <c:ptCount val="1"/>
                <c:pt idx="0">
                  <c:v>74</c:v>
                </c:pt>
              </c:strCache>
            </c:strRef>
          </c:tx>
          <c:spPr>
            <a:ln w="19050" cap="rnd">
              <a:solidFill>
                <a:schemeClr val="accent4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chemeClr val="accent4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Tokens'!$B$213:$BE$213</c:f>
              <c:numCache>
                <c:formatCode>General</c:formatCode>
                <c:ptCount val="5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3-17ED-9441-A036-CC831E3C85C2}"/>
            </c:ext>
          </c:extLst>
        </c:ser>
        <c:ser>
          <c:idx val="52"/>
          <c:order val="52"/>
          <c:tx>
            <c:strRef>
              <c:f>'56 Tokens'!$A$214</c:f>
              <c:strCache>
                <c:ptCount val="1"/>
                <c:pt idx="0">
                  <c:v>94</c:v>
                </c:pt>
              </c:strCache>
            </c:strRef>
          </c:tx>
          <c:spPr>
            <a:ln w="19050" cap="rnd">
              <a:solidFill>
                <a:schemeClr val="accent5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50000"/>
                  <a:lumOff val="50000"/>
                </a:schemeClr>
              </a:solidFill>
              <a:ln w="9525">
                <a:solidFill>
                  <a:schemeClr val="accent5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Tokens'!$B$214:$BE$214</c:f>
              <c:numCache>
                <c:formatCode>General</c:formatCode>
                <c:ptCount val="5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4-17ED-9441-A036-CC831E3C85C2}"/>
            </c:ext>
          </c:extLst>
        </c:ser>
        <c:ser>
          <c:idx val="53"/>
          <c:order val="53"/>
          <c:tx>
            <c:strRef>
              <c:f>'56 Tokens'!$A$215</c:f>
              <c:strCache>
                <c:ptCount val="1"/>
                <c:pt idx="0">
                  <c:v>103</c:v>
                </c:pt>
              </c:strCache>
            </c:strRef>
          </c:tx>
          <c:spPr>
            <a:ln w="19050" cap="rnd">
              <a:solidFill>
                <a:schemeClr val="accent6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50000"/>
                  <a:lumOff val="50000"/>
                </a:schemeClr>
              </a:solidFill>
              <a:ln w="9525">
                <a:solidFill>
                  <a:schemeClr val="accent6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Tokens'!$B$215:$BE$215</c:f>
              <c:numCache>
                <c:formatCode>General</c:formatCode>
                <c:ptCount val="5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5-17ED-9441-A036-CC831E3C85C2}"/>
            </c:ext>
          </c:extLst>
        </c:ser>
        <c:ser>
          <c:idx val="54"/>
          <c:order val="54"/>
          <c:tx>
            <c:strRef>
              <c:f>'56 Tokens'!$A$216</c:f>
              <c:strCache>
                <c:ptCount val="1"/>
                <c:pt idx="0">
                  <c:v>126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'56 Tokens'!$B$161:$BE$161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xVal>
          <c:yVal>
            <c:numRef>
              <c:f>'56 Tokens'!$B$216:$BE$216</c:f>
              <c:numCache>
                <c:formatCode>General</c:formatCode>
                <c:ptCount val="5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6-17ED-9441-A036-CC831E3C85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5673904"/>
        <c:axId val="1140381760"/>
      </c:scatterChart>
      <c:valAx>
        <c:axId val="1135673904"/>
        <c:scaling>
          <c:orientation val="minMax"/>
          <c:max val="5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0381760"/>
        <c:crosses val="autoZero"/>
        <c:crossBetween val="midCat"/>
      </c:valAx>
      <c:valAx>
        <c:axId val="1140381760"/>
        <c:scaling>
          <c:orientation val="minMax"/>
          <c:max val="62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56739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General Results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Sheet4!$A$2</c:f>
              <c:strCache>
                <c:ptCount val="1"/>
                <c:pt idx="0">
                  <c:v>Cloned EFFECTIVELINES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Sheet4!$B$1:$P$1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</c:numCache>
            </c:numRef>
          </c:xVal>
          <c:yVal>
            <c:numRef>
              <c:f>Sheet4!$B$2:$P$2</c:f>
              <c:numCache>
                <c:formatCode>General</c:formatCode>
                <c:ptCount val="15"/>
                <c:pt idx="0">
                  <c:v>410138</c:v>
                </c:pt>
                <c:pt idx="1">
                  <c:v>410996</c:v>
                </c:pt>
                <c:pt idx="2">
                  <c:v>413660</c:v>
                </c:pt>
                <c:pt idx="3">
                  <c:v>418060</c:v>
                </c:pt>
                <c:pt idx="4">
                  <c:v>424201</c:v>
                </c:pt>
                <c:pt idx="5">
                  <c:v>433452</c:v>
                </c:pt>
                <c:pt idx="6">
                  <c:v>438261</c:v>
                </c:pt>
                <c:pt idx="7">
                  <c:v>448493</c:v>
                </c:pt>
                <c:pt idx="8">
                  <c:v>458429</c:v>
                </c:pt>
                <c:pt idx="9">
                  <c:v>465917</c:v>
                </c:pt>
                <c:pt idx="10">
                  <c:v>489864</c:v>
                </c:pt>
                <c:pt idx="11">
                  <c:v>488291</c:v>
                </c:pt>
                <c:pt idx="12">
                  <c:v>493741</c:v>
                </c:pt>
                <c:pt idx="13">
                  <c:v>512311</c:v>
                </c:pt>
                <c:pt idx="14">
                  <c:v>515092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6E9-8041-ADBF-2B10C640F89D}"/>
            </c:ext>
          </c:extLst>
        </c:ser>
        <c:ser>
          <c:idx val="1"/>
          <c:order val="1"/>
          <c:tx>
            <c:strRef>
              <c:f>Sheet4!$A$3</c:f>
              <c:strCache>
                <c:ptCount val="1"/>
                <c:pt idx="0">
                  <c:v>Cloned LINES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Sheet4!$B$1:$P$1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</c:numCache>
            </c:numRef>
          </c:xVal>
          <c:yVal>
            <c:numRef>
              <c:f>Sheet4!$B$3:$P$3</c:f>
              <c:numCache>
                <c:formatCode>General</c:formatCode>
                <c:ptCount val="15"/>
                <c:pt idx="0">
                  <c:v>590635</c:v>
                </c:pt>
                <c:pt idx="1">
                  <c:v>592409</c:v>
                </c:pt>
                <c:pt idx="2">
                  <c:v>598910</c:v>
                </c:pt>
                <c:pt idx="3">
                  <c:v>610508</c:v>
                </c:pt>
                <c:pt idx="4">
                  <c:v>625178</c:v>
                </c:pt>
                <c:pt idx="5">
                  <c:v>645507</c:v>
                </c:pt>
                <c:pt idx="6">
                  <c:v>662754</c:v>
                </c:pt>
                <c:pt idx="7">
                  <c:v>688069</c:v>
                </c:pt>
                <c:pt idx="8">
                  <c:v>709097</c:v>
                </c:pt>
                <c:pt idx="9">
                  <c:v>722918</c:v>
                </c:pt>
                <c:pt idx="10">
                  <c:v>762469</c:v>
                </c:pt>
                <c:pt idx="11">
                  <c:v>761503</c:v>
                </c:pt>
                <c:pt idx="12">
                  <c:v>769487</c:v>
                </c:pt>
                <c:pt idx="13">
                  <c:v>801413</c:v>
                </c:pt>
                <c:pt idx="14">
                  <c:v>805785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6E9-8041-ADBF-2B10C640F89D}"/>
            </c:ext>
          </c:extLst>
        </c:ser>
        <c:ser>
          <c:idx val="2"/>
          <c:order val="2"/>
          <c:tx>
            <c:strRef>
              <c:f>Sheet4!$A$4</c:f>
              <c:strCache>
                <c:ptCount val="1"/>
                <c:pt idx="0">
                  <c:v>Cloned NODES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Sheet4!$B$1:$P$1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</c:numCache>
            </c:numRef>
          </c:xVal>
          <c:yVal>
            <c:numRef>
              <c:f>Sheet4!$B$4:$P$4</c:f>
              <c:numCache>
                <c:formatCode>General</c:formatCode>
                <c:ptCount val="15"/>
                <c:pt idx="0">
                  <c:v>375120</c:v>
                </c:pt>
                <c:pt idx="1">
                  <c:v>375691</c:v>
                </c:pt>
                <c:pt idx="2">
                  <c:v>377770</c:v>
                </c:pt>
                <c:pt idx="3">
                  <c:v>381505</c:v>
                </c:pt>
                <c:pt idx="4">
                  <c:v>387081</c:v>
                </c:pt>
                <c:pt idx="5">
                  <c:v>395346</c:v>
                </c:pt>
                <c:pt idx="6">
                  <c:v>399797</c:v>
                </c:pt>
                <c:pt idx="7">
                  <c:v>409520</c:v>
                </c:pt>
                <c:pt idx="8">
                  <c:v>419071</c:v>
                </c:pt>
                <c:pt idx="9">
                  <c:v>426088</c:v>
                </c:pt>
                <c:pt idx="10">
                  <c:v>449096</c:v>
                </c:pt>
                <c:pt idx="11">
                  <c:v>447395</c:v>
                </c:pt>
                <c:pt idx="12">
                  <c:v>452554</c:v>
                </c:pt>
                <c:pt idx="13">
                  <c:v>470379</c:v>
                </c:pt>
                <c:pt idx="14">
                  <c:v>472863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6E9-8041-ADBF-2B10C640F8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79823"/>
        <c:axId val="62641263"/>
      </c:scatterChart>
      <c:valAx>
        <c:axId val="12179823"/>
        <c:scaling>
          <c:orientation val="minMax"/>
          <c:max val="1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41263"/>
        <c:crosses val="autoZero"/>
        <c:crossBetween val="midCat"/>
      </c:valAx>
      <c:valAx>
        <c:axId val="62641263"/>
        <c:scaling>
          <c:orientation val="minMax"/>
          <c:min val="3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98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Clone Location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Sheet4!$A$27</c:f>
              <c:strCache>
                <c:ptCount val="1"/>
                <c:pt idx="0">
                  <c:v>METHODLEVEL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Sheet4!$B$26:$P$26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</c:numCache>
            </c:numRef>
          </c:xVal>
          <c:yVal>
            <c:numRef>
              <c:f>Sheet4!$B$27:$P$27</c:f>
              <c:numCache>
                <c:formatCode>General</c:formatCode>
                <c:ptCount val="15"/>
                <c:pt idx="0">
                  <c:v>245764</c:v>
                </c:pt>
                <c:pt idx="1">
                  <c:v>244711</c:v>
                </c:pt>
                <c:pt idx="2">
                  <c:v>242190</c:v>
                </c:pt>
                <c:pt idx="3">
                  <c:v>239472</c:v>
                </c:pt>
                <c:pt idx="4">
                  <c:v>236051</c:v>
                </c:pt>
                <c:pt idx="5">
                  <c:v>233469</c:v>
                </c:pt>
                <c:pt idx="6">
                  <c:v>226281</c:v>
                </c:pt>
                <c:pt idx="7">
                  <c:v>216984</c:v>
                </c:pt>
                <c:pt idx="8">
                  <c:v>213506</c:v>
                </c:pt>
                <c:pt idx="9">
                  <c:v>212541</c:v>
                </c:pt>
                <c:pt idx="10">
                  <c:v>227949</c:v>
                </c:pt>
                <c:pt idx="11">
                  <c:v>213681</c:v>
                </c:pt>
                <c:pt idx="12">
                  <c:v>290103</c:v>
                </c:pt>
                <c:pt idx="13">
                  <c:v>293089</c:v>
                </c:pt>
                <c:pt idx="14">
                  <c:v>294466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AB0-A54C-863F-0C81ED79A56D}"/>
            </c:ext>
          </c:extLst>
        </c:ser>
        <c:ser>
          <c:idx val="1"/>
          <c:order val="1"/>
          <c:tx>
            <c:strRef>
              <c:f>Sheet4!$A$28</c:f>
              <c:strCache>
                <c:ptCount val="1"/>
                <c:pt idx="0">
                  <c:v>CONSTRUCTORLEVEL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Sheet4!$B$26:$P$26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</c:numCache>
            </c:numRef>
          </c:xVal>
          <c:yVal>
            <c:numRef>
              <c:f>Sheet4!$B$28:$P$28</c:f>
              <c:numCache>
                <c:formatCode>General</c:formatCode>
                <c:ptCount val="15"/>
                <c:pt idx="0">
                  <c:v>14315</c:v>
                </c:pt>
                <c:pt idx="1">
                  <c:v>14285</c:v>
                </c:pt>
                <c:pt idx="2">
                  <c:v>14080</c:v>
                </c:pt>
                <c:pt idx="3">
                  <c:v>13904</c:v>
                </c:pt>
                <c:pt idx="4">
                  <c:v>13714</c:v>
                </c:pt>
                <c:pt idx="5">
                  <c:v>13473</c:v>
                </c:pt>
                <c:pt idx="6">
                  <c:v>13341</c:v>
                </c:pt>
                <c:pt idx="7">
                  <c:v>13268</c:v>
                </c:pt>
                <c:pt idx="8">
                  <c:v>13291</c:v>
                </c:pt>
                <c:pt idx="9">
                  <c:v>13388</c:v>
                </c:pt>
                <c:pt idx="10">
                  <c:v>13684</c:v>
                </c:pt>
                <c:pt idx="11">
                  <c:v>13704</c:v>
                </c:pt>
                <c:pt idx="12">
                  <c:v>13874</c:v>
                </c:pt>
                <c:pt idx="13">
                  <c:v>14720</c:v>
                </c:pt>
                <c:pt idx="14">
                  <c:v>15057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AB0-A54C-863F-0C81ED79A56D}"/>
            </c:ext>
          </c:extLst>
        </c:ser>
        <c:ser>
          <c:idx val="2"/>
          <c:order val="2"/>
          <c:tx>
            <c:strRef>
              <c:f>Sheet4!$A$29</c:f>
              <c:strCache>
                <c:ptCount val="1"/>
                <c:pt idx="0">
                  <c:v>CLASSLEVEL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Sheet4!$B$26:$P$26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</c:numCache>
            </c:numRef>
          </c:xVal>
          <c:yVal>
            <c:numRef>
              <c:f>Sheet4!$B$29:$P$29</c:f>
              <c:numCache>
                <c:formatCode>General</c:formatCode>
                <c:ptCount val="15"/>
                <c:pt idx="0">
                  <c:v>51965</c:v>
                </c:pt>
                <c:pt idx="1">
                  <c:v>51952</c:v>
                </c:pt>
                <c:pt idx="2">
                  <c:v>52501</c:v>
                </c:pt>
                <c:pt idx="3">
                  <c:v>53873</c:v>
                </c:pt>
                <c:pt idx="4">
                  <c:v>56535</c:v>
                </c:pt>
                <c:pt idx="5">
                  <c:v>61180</c:v>
                </c:pt>
                <c:pt idx="6">
                  <c:v>66367</c:v>
                </c:pt>
                <c:pt idx="7">
                  <c:v>72528</c:v>
                </c:pt>
                <c:pt idx="8">
                  <c:v>76992</c:v>
                </c:pt>
                <c:pt idx="9">
                  <c:v>80883</c:v>
                </c:pt>
                <c:pt idx="10">
                  <c:v>96390</c:v>
                </c:pt>
                <c:pt idx="11">
                  <c:v>96693</c:v>
                </c:pt>
                <c:pt idx="12">
                  <c:v>99037</c:v>
                </c:pt>
                <c:pt idx="13">
                  <c:v>110762</c:v>
                </c:pt>
                <c:pt idx="14">
                  <c:v>111338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AB0-A54C-863F-0C81ED79A56D}"/>
            </c:ext>
          </c:extLst>
        </c:ser>
        <c:ser>
          <c:idx val="3"/>
          <c:order val="3"/>
          <c:tx>
            <c:strRef>
              <c:f>Sheet4!$A$30</c:f>
              <c:strCache>
                <c:ptCount val="1"/>
                <c:pt idx="0">
                  <c:v>INTERFACELEVEL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Sheet4!$B$26:$P$26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</c:numCache>
            </c:numRef>
          </c:xVal>
          <c:yVal>
            <c:numRef>
              <c:f>Sheet4!$B$30:$P$30</c:f>
              <c:numCache>
                <c:formatCode>General</c:formatCode>
                <c:ptCount val="15"/>
                <c:pt idx="0">
                  <c:v>6107</c:v>
                </c:pt>
                <c:pt idx="1">
                  <c:v>6108</c:v>
                </c:pt>
                <c:pt idx="2">
                  <c:v>6110</c:v>
                </c:pt>
                <c:pt idx="3">
                  <c:v>6122</c:v>
                </c:pt>
                <c:pt idx="4">
                  <c:v>6113</c:v>
                </c:pt>
                <c:pt idx="5">
                  <c:v>6105</c:v>
                </c:pt>
                <c:pt idx="6">
                  <c:v>6114</c:v>
                </c:pt>
                <c:pt idx="7">
                  <c:v>6115</c:v>
                </c:pt>
                <c:pt idx="8">
                  <c:v>6108</c:v>
                </c:pt>
                <c:pt idx="9">
                  <c:v>6116</c:v>
                </c:pt>
                <c:pt idx="10">
                  <c:v>6142</c:v>
                </c:pt>
                <c:pt idx="11">
                  <c:v>6196</c:v>
                </c:pt>
                <c:pt idx="12">
                  <c:v>6295</c:v>
                </c:pt>
                <c:pt idx="13">
                  <c:v>7912</c:v>
                </c:pt>
                <c:pt idx="14">
                  <c:v>7921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AB0-A54C-863F-0C81ED79A56D}"/>
            </c:ext>
          </c:extLst>
        </c:ser>
        <c:ser>
          <c:idx val="4"/>
          <c:order val="4"/>
          <c:tx>
            <c:strRef>
              <c:f>Sheet4!$A$31</c:f>
              <c:strCache>
                <c:ptCount val="1"/>
                <c:pt idx="0">
                  <c:v>ENUMLEVEL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Sheet4!$B$26:$P$26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</c:numCache>
            </c:numRef>
          </c:xVal>
          <c:yVal>
            <c:numRef>
              <c:f>Sheet4!$B$31:$P$31</c:f>
              <c:numCache>
                <c:formatCode>General</c:formatCode>
                <c:ptCount val="15"/>
                <c:pt idx="0">
                  <c:v>1941</c:v>
                </c:pt>
                <c:pt idx="1">
                  <c:v>1941</c:v>
                </c:pt>
                <c:pt idx="2">
                  <c:v>1943</c:v>
                </c:pt>
                <c:pt idx="3">
                  <c:v>1941</c:v>
                </c:pt>
                <c:pt idx="4">
                  <c:v>1962</c:v>
                </c:pt>
                <c:pt idx="5">
                  <c:v>1966</c:v>
                </c:pt>
                <c:pt idx="6">
                  <c:v>1986</c:v>
                </c:pt>
                <c:pt idx="7">
                  <c:v>2000</c:v>
                </c:pt>
                <c:pt idx="8">
                  <c:v>2034</c:v>
                </c:pt>
                <c:pt idx="9">
                  <c:v>2058</c:v>
                </c:pt>
                <c:pt idx="10">
                  <c:v>2093</c:v>
                </c:pt>
                <c:pt idx="11">
                  <c:v>2089</c:v>
                </c:pt>
                <c:pt idx="12">
                  <c:v>2104</c:v>
                </c:pt>
                <c:pt idx="13">
                  <c:v>2192</c:v>
                </c:pt>
                <c:pt idx="14">
                  <c:v>2195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AB0-A54C-863F-0C81ED79A56D}"/>
            </c:ext>
          </c:extLst>
        </c:ser>
        <c:ser>
          <c:idx val="5"/>
          <c:order val="5"/>
          <c:tx>
            <c:strRef>
              <c:f>Sheet4!$A$32</c:f>
              <c:strCache>
                <c:ptCount val="1"/>
                <c:pt idx="0">
                  <c:v>OUTSIDE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Sheet4!$B$26:$P$26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</c:numCache>
            </c:numRef>
          </c:xVal>
          <c:yVal>
            <c:numRef>
              <c:f>Sheet4!$B$32:$P$32</c:f>
              <c:numCache>
                <c:formatCode>General</c:formatCode>
                <c:ptCount val="15"/>
                <c:pt idx="0">
                  <c:v>349</c:v>
                </c:pt>
                <c:pt idx="1">
                  <c:v>349</c:v>
                </c:pt>
                <c:pt idx="2">
                  <c:v>349</c:v>
                </c:pt>
                <c:pt idx="3">
                  <c:v>349</c:v>
                </c:pt>
                <c:pt idx="4">
                  <c:v>350</c:v>
                </c:pt>
                <c:pt idx="5">
                  <c:v>352</c:v>
                </c:pt>
                <c:pt idx="6">
                  <c:v>352</c:v>
                </c:pt>
                <c:pt idx="7">
                  <c:v>352</c:v>
                </c:pt>
                <c:pt idx="8">
                  <c:v>352</c:v>
                </c:pt>
                <c:pt idx="9">
                  <c:v>352</c:v>
                </c:pt>
                <c:pt idx="10">
                  <c:v>352</c:v>
                </c:pt>
                <c:pt idx="11">
                  <c:v>352</c:v>
                </c:pt>
                <c:pt idx="12">
                  <c:v>352</c:v>
                </c:pt>
                <c:pt idx="13">
                  <c:v>368</c:v>
                </c:pt>
                <c:pt idx="14">
                  <c:v>368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AB0-A54C-863F-0C81ED79A5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522767"/>
        <c:axId val="61984847"/>
      </c:scatterChart>
      <c:valAx>
        <c:axId val="62522767"/>
        <c:scaling>
          <c:orientation val="minMax"/>
          <c:max val="1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84847"/>
        <c:crosses val="autoZero"/>
        <c:crossBetween val="midCat"/>
      </c:valAx>
      <c:valAx>
        <c:axId val="61984847"/>
        <c:scaling>
          <c:orientation val="minMax"/>
          <c:max val="3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227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5A7E1-4AC0-194B-BA31-BEF61D80FB90}" type="datetimeFigureOut">
              <a:rPr lang="nl-NL" smtClean="0"/>
              <a:t>24-08-19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AA3EB-7B6B-F14E-9477-B2D7DF8BB06B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310628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5ACAC-B58B-0444-90A5-8069DA1A23CF}" type="datetimeFigureOut">
              <a:rPr lang="nl-NL" smtClean="0"/>
              <a:t>24-08-19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FF13-994C-2E40-BBCD-982CAFDCBBFE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83190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5FF13-994C-2E40-BBCD-982CAFDCBBFE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16027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can I prove NOW? I can’t compute a MI yet because I don’t have </a:t>
            </a:r>
            <a:r>
              <a:rPr lang="en-US" dirty="0" err="1"/>
              <a:t>refactorings</a:t>
            </a:r>
            <a:r>
              <a:rPr lang="en-US" dirty="0"/>
              <a:t> yet.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5FF13-994C-2E40-BBCD-982CAFDCBBFE}" type="slidenum">
              <a:rPr lang="nl-NL" smtClean="0"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47625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2.emf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2.emf"/><Relationship Id="rId7" Type="http://schemas.microsoft.com/office/2007/relationships/hdphoto" Target="../media/hdphoto1.wdp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2.emf"/><Relationship Id="rId7" Type="http://schemas.microsoft.com/office/2007/relationships/hdphoto" Target="../media/hdphoto1.wdp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2.emf"/><Relationship Id="rId7" Type="http://schemas.microsoft.com/office/2007/relationships/hdphoto" Target="../media/hdphoto1.wdp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2.emf"/><Relationship Id="rId7" Type="http://schemas.microsoft.com/office/2007/relationships/hdphoto" Target="../media/hdphoto1.wdp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2.emf"/><Relationship Id="rId7" Type="http://schemas.microsoft.com/office/2007/relationships/hdphoto" Target="../media/hdphoto1.wdp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2.emf"/><Relationship Id="rId7" Type="http://schemas.microsoft.com/office/2007/relationships/hdphoto" Target="../media/hdphoto1.wdp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2.emf"/><Relationship Id="rId7" Type="http://schemas.microsoft.com/office/2007/relationships/hdphoto" Target="../media/hdphoto1.wdp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2.emf"/><Relationship Id="rId7" Type="http://schemas.microsoft.com/office/2007/relationships/hdphoto" Target="../media/hdphoto1.wdp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2.emf"/><Relationship Id="rId7" Type="http://schemas.microsoft.com/office/2007/relationships/hdphoto" Target="../media/hdphoto1.wdp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2.emf"/><Relationship Id="rId7" Type="http://schemas.microsoft.com/office/2007/relationships/hdphoto" Target="../media/hdphoto1.wdp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2.emf"/><Relationship Id="rId7" Type="http://schemas.microsoft.com/office/2007/relationships/hdphoto" Target="../media/hdphoto1.wdp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2.emf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D226-FFEC-DE4D-AE30-B33B3B03D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794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EEED3-AB10-044E-B071-29E3CE29F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794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96AC8-F4BB-D04B-9CBE-50DED3AE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A301-BCFC-BF4A-9FA7-BBFEA4CE1EF0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56D02-FC0F-F341-BB7D-37C2249E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64044-BD83-BA4D-A2C9-FD6F7BCB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/>
              <a:t>Page </a:t>
            </a:r>
            <a:fld id="{F07947A9-064B-2F4A-8382-BCEE906B4D0C}" type="slidenum">
              <a:rPr lang="uk-UA" b="1" smtClean="0"/>
              <a:pPr/>
              <a:t>‹#›</a:t>
            </a:fld>
            <a:r>
              <a:rPr lang="en-US" b="1"/>
              <a:t> </a:t>
            </a:r>
            <a:r>
              <a:rPr lang="en-US" b="1">
                <a:latin typeface="TheSans B4 SemiLight" panose="02000303000000000000"/>
              </a:rPr>
              <a:t>of 12</a:t>
            </a:r>
            <a:endParaRPr lang="uk-UA" b="1" dirty="0">
              <a:latin typeface="TheSans B4 SemiLight" panose="02000303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52746450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5C3B-8E1C-804D-845D-AD2EB7A8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31F3B-740C-4F45-BF71-9BE0C3468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F78D8-C306-B945-8B8E-AE9AC0ACE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A301-BCFC-BF4A-9FA7-BBFEA4CE1EF0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34CA4-B0B4-7D42-B497-C46A8D28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CC972-7D9B-2047-BFA4-FC9D2C60F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/>
              <a:t>Page </a:t>
            </a:r>
            <a:fld id="{F07947A9-064B-2F4A-8382-BCEE906B4D0C}" type="slidenum">
              <a:rPr lang="uk-UA" b="1" smtClean="0"/>
              <a:pPr/>
              <a:t>‹#›</a:t>
            </a:fld>
            <a:r>
              <a:rPr lang="en-US" b="1"/>
              <a:t> </a:t>
            </a:r>
            <a:r>
              <a:rPr lang="en-US" b="1">
                <a:latin typeface="TheSans B4 SemiLight" panose="02000303000000000000"/>
              </a:rPr>
              <a:t>of 12</a:t>
            </a:r>
            <a:endParaRPr lang="uk-UA" b="1" dirty="0">
              <a:latin typeface="TheSans B4 SemiLight" panose="02000303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14164390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E5396E-4635-634C-B31D-A10FCBC85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9444" y="365125"/>
            <a:ext cx="263026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BFDBE-C794-594E-A55E-5AAD24718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637" y="365125"/>
            <a:ext cx="7738328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F8180-0FFA-934F-A387-0B0B10350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A301-BCFC-BF4A-9FA7-BBFEA4CE1EF0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5896C-6ABD-E94F-B63B-3D6F901D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CF8B8-4B92-CF4D-BB63-F76356F4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/>
              <a:t>Page </a:t>
            </a:r>
            <a:fld id="{F07947A9-064B-2F4A-8382-BCEE906B4D0C}" type="slidenum">
              <a:rPr lang="uk-UA" b="1" smtClean="0"/>
              <a:pPr/>
              <a:t>‹#›</a:t>
            </a:fld>
            <a:r>
              <a:rPr lang="en-US" b="1"/>
              <a:t> </a:t>
            </a:r>
            <a:r>
              <a:rPr lang="en-US" b="1">
                <a:latin typeface="TheSans B4 SemiLight" panose="02000303000000000000"/>
              </a:rPr>
              <a:t>of 12</a:t>
            </a:r>
            <a:endParaRPr lang="uk-UA" b="1" dirty="0">
              <a:latin typeface="TheSans B4 SemiLight" panose="02000303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76531570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_Governmen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64450" y="1144801"/>
            <a:ext cx="10373400" cy="1675933"/>
          </a:xfrm>
          <a:prstGeom prst="rect">
            <a:avLst/>
          </a:prstGeom>
        </p:spPr>
        <p:txBody>
          <a:bodyPr anchor="ctr" anchorCtr="0"/>
          <a:lstStyle>
            <a:lvl1pPr>
              <a:defRPr b="0" i="0" baseline="0">
                <a:latin typeface="Calibri Regular"/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864450" y="2820733"/>
            <a:ext cx="10373400" cy="360000"/>
          </a:xfrm>
          <a:prstGeom prst="rect">
            <a:avLst/>
          </a:prstGeom>
        </p:spPr>
        <p:txBody>
          <a:bodyPr/>
          <a:lstStyle>
            <a:lvl1pPr marL="0" marR="0" indent="0" algn="l" defTabSz="274638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TheSans B4 SemiLight"/>
              <a:buNone/>
              <a:tabLst/>
              <a:defRPr b="0" i="0" baseline="0">
                <a:solidFill>
                  <a:schemeClr val="accent3"/>
                </a:solidFill>
                <a:latin typeface="Calibri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Name of speaker</a:t>
            </a:r>
          </a:p>
          <a:p>
            <a:endParaRPr lang="en-GB" noProof="0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0" hasCustomPrompt="1"/>
          </p:nvPr>
        </p:nvSpPr>
        <p:spPr>
          <a:xfrm>
            <a:off x="864450" y="3427413"/>
            <a:ext cx="4802500" cy="324000"/>
          </a:xfrm>
          <a:prstGeom prst="rect">
            <a:avLst/>
          </a:prstGeom>
        </p:spPr>
        <p:txBody>
          <a:bodyPr bIns="46800" anchor="ctr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 b="0" i="0" baseline="0">
                <a:solidFill>
                  <a:srgbClr val="FFFFFF"/>
                </a:solidFill>
                <a:latin typeface="Calibri Regular"/>
              </a:defRPr>
            </a:lvl1pPr>
          </a:lstStyle>
          <a:p>
            <a:pPr lvl="0"/>
            <a:r>
              <a:rPr lang="en-GB" noProof="0" dirty="0"/>
              <a:t>Date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681" y="-13330"/>
            <a:ext cx="23876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17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64449" y="360000"/>
            <a:ext cx="10373399" cy="396000"/>
          </a:xfrm>
          <a:prstGeom prst="rect">
            <a:avLst/>
          </a:prstGeom>
        </p:spPr>
        <p:txBody>
          <a:bodyPr/>
          <a:lstStyle/>
          <a:p>
            <a:r>
              <a:rPr lang="en-GB" noProof="0" dirty="0"/>
              <a:t>Slide subject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864450" y="1600200"/>
            <a:ext cx="10373400" cy="45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>
          <a:xfrm>
            <a:off x="864050" y="756000"/>
            <a:ext cx="10373799" cy="39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 b="0" i="0">
                <a:solidFill>
                  <a:schemeClr val="accent3"/>
                </a:solidFill>
                <a:latin typeface="Calibri Regular"/>
              </a:defRPr>
            </a:lvl1pPr>
          </a:lstStyle>
          <a:p>
            <a:pPr lvl="0"/>
            <a:r>
              <a:rPr lang="en-GB" noProof="0" dirty="0"/>
              <a:t>Slide key message</a:t>
            </a:r>
          </a:p>
        </p:txBody>
      </p:sp>
      <p:sp>
        <p:nvSpPr>
          <p:cNvPr id="6" name="Pagina"/>
          <p:cNvSpPr>
            <a:spLocks noGrp="1"/>
          </p:cNvSpPr>
          <p:nvPr>
            <p:ph type="sldNum" sz="quarter" idx="11"/>
          </p:nvPr>
        </p:nvSpPr>
        <p:spPr>
          <a:xfrm>
            <a:off x="8822192" y="6372000"/>
            <a:ext cx="2415658" cy="252000"/>
          </a:xfrm>
          <a:prstGeom prst="rect">
            <a:avLst/>
          </a:prstGeom>
        </p:spPr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mtClean="0">
                <a:latin typeface="TheSans B6 SemiBold"/>
              </a:defRPr>
            </a:lvl1pPr>
          </a:lstStyle>
          <a:p>
            <a:r>
              <a:rPr lang="en-US" b="1"/>
              <a:t>Page </a:t>
            </a:r>
            <a:fld id="{DBD46C6B-2DF3-1E49-B6A1-D0E6A729C351}" type="slidenum">
              <a:rPr lang="uk-UA" b="1" smtClean="0"/>
              <a:pPr/>
              <a:t>‹#›</a:t>
            </a:fld>
            <a:r>
              <a:rPr lang="en-US" b="1"/>
              <a:t> </a:t>
            </a:r>
            <a:r>
              <a:rPr lang="en-US" b="1">
                <a:latin typeface="TheSans B4 SemiLight" panose="02000303000000000000"/>
              </a:rPr>
              <a:t>of 12</a:t>
            </a:r>
            <a:endParaRPr lang="uk-UA" b="1" dirty="0">
              <a:latin typeface="TheSans B4 SemiLight" panose="02000303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288314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64449" y="360000"/>
            <a:ext cx="10373399" cy="381680"/>
          </a:xfrm>
          <a:prstGeom prst="rect">
            <a:avLst/>
          </a:prstGeom>
        </p:spPr>
        <p:txBody>
          <a:bodyPr/>
          <a:lstStyle/>
          <a:p>
            <a:r>
              <a:rPr lang="en-GB" noProof="0" dirty="0"/>
              <a:t>Title of slide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864450" y="1600201"/>
            <a:ext cx="5234725" cy="45259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aseline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411338" y="1600201"/>
            <a:ext cx="5234725" cy="4525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nl-NL" sz="1800" b="0" i="0" kern="1200" dirty="0">
                <a:solidFill>
                  <a:schemeClr val="tx2"/>
                </a:solidFill>
                <a:latin typeface="Calibri Regular"/>
                <a:ea typeface="+mn-ea"/>
                <a:cs typeface="+mn-cs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1" hasCustomPrompt="1"/>
          </p:nvPr>
        </p:nvSpPr>
        <p:spPr>
          <a:xfrm>
            <a:off x="864050" y="756000"/>
            <a:ext cx="10373799" cy="39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 b="0" i="0">
                <a:solidFill>
                  <a:schemeClr val="accent3"/>
                </a:solidFill>
                <a:latin typeface="Calibri Regular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6" name="Pagina"/>
          <p:cNvSpPr>
            <a:spLocks noGrp="1"/>
          </p:cNvSpPr>
          <p:nvPr>
            <p:ph type="sldNum" sz="quarter" idx="12"/>
          </p:nvPr>
        </p:nvSpPr>
        <p:spPr>
          <a:xfrm>
            <a:off x="8822192" y="6372000"/>
            <a:ext cx="2415658" cy="252000"/>
          </a:xfrm>
          <a:prstGeom prst="rect">
            <a:avLst/>
          </a:prstGeom>
        </p:spPr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mtClean="0">
                <a:latin typeface="TheSans B6 SemiBold"/>
              </a:defRPr>
            </a:lvl1pPr>
          </a:lstStyle>
          <a:p>
            <a:r>
              <a:rPr lang="en-US" b="1"/>
              <a:t>Page </a:t>
            </a:r>
            <a:fld id="{2187142E-A83E-5843-93DD-1859F5AA15AC}" type="slidenum">
              <a:rPr lang="uk-UA" b="1" smtClean="0"/>
              <a:pPr/>
              <a:t>‹#›</a:t>
            </a:fld>
            <a:r>
              <a:rPr lang="en-US" b="1"/>
              <a:t> </a:t>
            </a:r>
            <a:r>
              <a:rPr lang="en-US" b="1">
                <a:latin typeface="TheSans B4 SemiLight" panose="02000303000000000000"/>
              </a:rPr>
              <a:t>of 12</a:t>
            </a:r>
            <a:endParaRPr lang="uk-UA" b="1" dirty="0">
              <a:latin typeface="TheSans B4 SemiLight" panose="02000303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286485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bject + toolk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64450" y="360000"/>
            <a:ext cx="10344728" cy="396000"/>
          </a:xfrm>
          <a:prstGeom prst="rect">
            <a:avLst/>
          </a:prstGeom>
        </p:spPr>
        <p:txBody>
          <a:bodyPr/>
          <a:lstStyle/>
          <a:p>
            <a:r>
              <a:rPr lang="en-GB" noProof="0" dirty="0"/>
              <a:t>Slide subject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864450" y="1600200"/>
            <a:ext cx="10373400" cy="45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>
          <a:xfrm>
            <a:off x="864050" y="756000"/>
            <a:ext cx="10345127" cy="39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 b="0" i="0">
                <a:solidFill>
                  <a:schemeClr val="accent3"/>
                </a:solidFill>
                <a:latin typeface="Calibri Regular"/>
              </a:defRPr>
            </a:lvl1pPr>
          </a:lstStyle>
          <a:p>
            <a:pPr lvl="0"/>
            <a:r>
              <a:rPr lang="en-GB" noProof="0" dirty="0"/>
              <a:t>Slide key message</a:t>
            </a:r>
          </a:p>
        </p:txBody>
      </p:sp>
      <p:sp>
        <p:nvSpPr>
          <p:cNvPr id="6" name="Pagina"/>
          <p:cNvSpPr>
            <a:spLocks noGrp="1"/>
          </p:cNvSpPr>
          <p:nvPr>
            <p:ph type="sldNum" sz="quarter" idx="11"/>
          </p:nvPr>
        </p:nvSpPr>
        <p:spPr>
          <a:xfrm>
            <a:off x="8822192" y="6372000"/>
            <a:ext cx="2415658" cy="252000"/>
          </a:xfrm>
          <a:prstGeom prst="rect">
            <a:avLst/>
          </a:prstGeom>
        </p:spPr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mtClean="0">
                <a:latin typeface="TheSans B6 SemiBold"/>
              </a:defRPr>
            </a:lvl1pPr>
          </a:lstStyle>
          <a:p>
            <a:r>
              <a:rPr lang="en-US" b="1"/>
              <a:t>Page </a:t>
            </a:r>
            <a:fld id="{BDE539C7-EF9C-D94B-A27F-8EA2B486E092}" type="slidenum">
              <a:rPr lang="uk-UA" b="1" smtClean="0"/>
              <a:pPr/>
              <a:t>‹#›</a:t>
            </a:fld>
            <a:r>
              <a:rPr lang="en-US" b="1"/>
              <a:t> </a:t>
            </a:r>
            <a:r>
              <a:rPr lang="en-US" b="1">
                <a:latin typeface="TheSans B4 SemiLight" panose="02000303000000000000"/>
              </a:rPr>
              <a:t>of 12</a:t>
            </a:r>
            <a:endParaRPr lang="uk-UA" b="1" dirty="0">
              <a:latin typeface="TheSans B4 SemiLight" panose="02000303000000000000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2362220" y="692931"/>
            <a:ext cx="1843509" cy="1007360"/>
            <a:chOff x="9046946" y="2930411"/>
            <a:chExt cx="1843509" cy="1007360"/>
          </a:xfrm>
        </p:grpSpPr>
        <p:sp>
          <p:nvSpPr>
            <p:cNvPr id="10" name="Rechthoek 65"/>
            <p:cNvSpPr/>
            <p:nvPr/>
          </p:nvSpPr>
          <p:spPr>
            <a:xfrm>
              <a:off x="9297326" y="3432395"/>
              <a:ext cx="250877" cy="250877"/>
            </a:xfrm>
            <a:prstGeom prst="rect">
              <a:avLst/>
            </a:prstGeom>
            <a:solidFill>
              <a:srgbClr val="7B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1000" b="0" i="0" dirty="0">
                <a:solidFill>
                  <a:srgbClr val="1B5253"/>
                </a:solidFill>
                <a:latin typeface="Calibri Regular"/>
              </a:endParaRPr>
            </a:p>
          </p:txBody>
        </p:sp>
        <p:sp>
          <p:nvSpPr>
            <p:cNvPr id="11" name="Rechthoek 66"/>
            <p:cNvSpPr/>
            <p:nvPr/>
          </p:nvSpPr>
          <p:spPr>
            <a:xfrm>
              <a:off x="9047154" y="3433057"/>
              <a:ext cx="250877" cy="250877"/>
            </a:xfrm>
            <a:prstGeom prst="rect">
              <a:avLst/>
            </a:prstGeom>
            <a:solidFill>
              <a:srgbClr val="75C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1000" b="0" i="0" dirty="0">
                <a:solidFill>
                  <a:schemeClr val="bg1"/>
                </a:solidFill>
                <a:latin typeface="Calibri Regular"/>
              </a:endParaRPr>
            </a:p>
          </p:txBody>
        </p:sp>
        <p:sp>
          <p:nvSpPr>
            <p:cNvPr id="12" name="Rechthoek 67"/>
            <p:cNvSpPr/>
            <p:nvPr/>
          </p:nvSpPr>
          <p:spPr>
            <a:xfrm>
              <a:off x="9546155" y="3431733"/>
              <a:ext cx="250877" cy="250877"/>
            </a:xfrm>
            <a:prstGeom prst="rect">
              <a:avLst/>
            </a:prstGeom>
            <a:solidFill>
              <a:srgbClr val="78AB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1000" b="0" i="0" dirty="0">
                <a:solidFill>
                  <a:schemeClr val="bg1"/>
                </a:solidFill>
                <a:latin typeface="Calibri Regular"/>
              </a:endParaRPr>
            </a:p>
          </p:txBody>
        </p:sp>
        <p:sp>
          <p:nvSpPr>
            <p:cNvPr id="13" name="Rechthoek 68"/>
            <p:cNvSpPr/>
            <p:nvPr/>
          </p:nvSpPr>
          <p:spPr>
            <a:xfrm>
              <a:off x="9297327" y="3182842"/>
              <a:ext cx="250877" cy="250877"/>
            </a:xfrm>
            <a:prstGeom prst="rect">
              <a:avLst/>
            </a:prstGeom>
            <a:solidFill>
              <a:srgbClr val="3582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1000" b="0" i="0" dirty="0">
                <a:solidFill>
                  <a:schemeClr val="bg1"/>
                </a:solidFill>
                <a:latin typeface="Calibri Regular"/>
              </a:endParaRPr>
            </a:p>
          </p:txBody>
        </p:sp>
        <p:sp>
          <p:nvSpPr>
            <p:cNvPr id="14" name="Rechthoek 69"/>
            <p:cNvSpPr/>
            <p:nvPr/>
          </p:nvSpPr>
          <p:spPr>
            <a:xfrm>
              <a:off x="9048498" y="2932050"/>
              <a:ext cx="250877" cy="250877"/>
            </a:xfrm>
            <a:prstGeom prst="rect">
              <a:avLst/>
            </a:prstGeom>
            <a:solidFill>
              <a:srgbClr val="2654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1000" b="0" i="0" dirty="0">
                <a:solidFill>
                  <a:schemeClr val="bg1"/>
                </a:solidFill>
                <a:latin typeface="Calibri Regular"/>
              </a:endParaRPr>
            </a:p>
          </p:txBody>
        </p:sp>
        <p:sp>
          <p:nvSpPr>
            <p:cNvPr id="15" name="Rechthoek 70"/>
            <p:cNvSpPr/>
            <p:nvPr/>
          </p:nvSpPr>
          <p:spPr>
            <a:xfrm>
              <a:off x="10049603" y="2932046"/>
              <a:ext cx="250877" cy="250877"/>
            </a:xfrm>
            <a:prstGeom prst="rect">
              <a:avLst/>
            </a:prstGeom>
            <a:solidFill>
              <a:srgbClr val="6F7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1000" b="0" i="0" dirty="0">
                <a:solidFill>
                  <a:schemeClr val="bg1"/>
                </a:solidFill>
                <a:latin typeface="Calibri Regular"/>
              </a:endParaRPr>
            </a:p>
          </p:txBody>
        </p:sp>
        <p:sp>
          <p:nvSpPr>
            <p:cNvPr id="16" name="Rechthoek 71"/>
            <p:cNvSpPr/>
            <p:nvPr/>
          </p:nvSpPr>
          <p:spPr>
            <a:xfrm>
              <a:off x="9797453" y="3431792"/>
              <a:ext cx="250877" cy="250877"/>
            </a:xfrm>
            <a:prstGeom prst="rect">
              <a:avLst/>
            </a:prstGeom>
            <a:solidFill>
              <a:srgbClr val="D97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1000" b="0" i="0" dirty="0">
                <a:solidFill>
                  <a:schemeClr val="bg1"/>
                </a:solidFill>
                <a:latin typeface="Calibri Regular"/>
              </a:endParaRPr>
            </a:p>
          </p:txBody>
        </p:sp>
        <p:sp>
          <p:nvSpPr>
            <p:cNvPr id="17" name="Rechthoek 72"/>
            <p:cNvSpPr/>
            <p:nvPr/>
          </p:nvSpPr>
          <p:spPr>
            <a:xfrm>
              <a:off x="10298920" y="3182842"/>
              <a:ext cx="250877" cy="250877"/>
            </a:xfrm>
            <a:prstGeom prst="rect">
              <a:avLst/>
            </a:prstGeom>
            <a:solidFill>
              <a:srgbClr val="F490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1000" b="0" i="0" dirty="0">
                <a:solidFill>
                  <a:schemeClr val="bg1"/>
                </a:solidFill>
                <a:latin typeface="Calibri Regular"/>
              </a:endParaRPr>
            </a:p>
          </p:txBody>
        </p:sp>
        <p:sp>
          <p:nvSpPr>
            <p:cNvPr id="18" name="Rechthoek 73"/>
            <p:cNvSpPr/>
            <p:nvPr/>
          </p:nvSpPr>
          <p:spPr>
            <a:xfrm>
              <a:off x="10299351" y="3432559"/>
              <a:ext cx="250877" cy="250877"/>
            </a:xfrm>
            <a:prstGeom prst="rect">
              <a:avLst/>
            </a:prstGeom>
            <a:solidFill>
              <a:srgbClr val="FFCC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1000" b="0" i="0" dirty="0">
                <a:solidFill>
                  <a:srgbClr val="6C3B00"/>
                </a:solidFill>
                <a:latin typeface="Calibri Regular"/>
              </a:endParaRPr>
            </a:p>
          </p:txBody>
        </p:sp>
        <p:sp>
          <p:nvSpPr>
            <p:cNvPr id="19" name="Rechthoek 74"/>
            <p:cNvSpPr/>
            <p:nvPr/>
          </p:nvSpPr>
          <p:spPr>
            <a:xfrm>
              <a:off x="9546439" y="2932048"/>
              <a:ext cx="250877" cy="250877"/>
            </a:xfrm>
            <a:prstGeom prst="rect">
              <a:avLst/>
            </a:prstGeom>
            <a:solidFill>
              <a:srgbClr val="1A3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1000" b="0" i="0" dirty="0">
                <a:solidFill>
                  <a:schemeClr val="bg1"/>
                </a:solidFill>
                <a:latin typeface="Calibri Regular"/>
              </a:endParaRPr>
            </a:p>
          </p:txBody>
        </p:sp>
        <p:sp>
          <p:nvSpPr>
            <p:cNvPr id="20" name="Rechthoek 75"/>
            <p:cNvSpPr/>
            <p:nvPr/>
          </p:nvSpPr>
          <p:spPr>
            <a:xfrm>
              <a:off x="9047155" y="3182842"/>
              <a:ext cx="250877" cy="250877"/>
            </a:xfrm>
            <a:prstGeom prst="rect">
              <a:avLst/>
            </a:prstGeom>
            <a:solidFill>
              <a:srgbClr val="397D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1000" b="0" i="0" dirty="0">
                <a:solidFill>
                  <a:schemeClr val="bg1"/>
                </a:solidFill>
                <a:latin typeface="Calibri Regular"/>
              </a:endParaRPr>
            </a:p>
          </p:txBody>
        </p:sp>
        <p:sp>
          <p:nvSpPr>
            <p:cNvPr id="21" name="Rechthoek 76"/>
            <p:cNvSpPr/>
            <p:nvPr/>
          </p:nvSpPr>
          <p:spPr>
            <a:xfrm>
              <a:off x="10299842" y="2932045"/>
              <a:ext cx="250877" cy="250877"/>
            </a:xfrm>
            <a:prstGeom prst="rect">
              <a:avLst/>
            </a:prstGeom>
            <a:solidFill>
              <a:srgbClr val="7949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72000" rtlCol="0" anchor="b"/>
            <a:lstStyle/>
            <a:p>
              <a:endParaRPr lang="en-US" sz="1000" b="0" i="0" dirty="0">
                <a:solidFill>
                  <a:schemeClr val="bg1"/>
                </a:solidFill>
                <a:latin typeface="Calibri Regular"/>
              </a:endParaRPr>
            </a:p>
          </p:txBody>
        </p:sp>
        <p:sp>
          <p:nvSpPr>
            <p:cNvPr id="22" name="Rechthoek 77"/>
            <p:cNvSpPr/>
            <p:nvPr/>
          </p:nvSpPr>
          <p:spPr>
            <a:xfrm>
              <a:off x="10049048" y="3432560"/>
              <a:ext cx="250877" cy="250877"/>
            </a:xfrm>
            <a:prstGeom prst="rect">
              <a:avLst/>
            </a:prstGeom>
            <a:solidFill>
              <a:srgbClr val="C8C7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1000" b="0" i="0" dirty="0">
                <a:solidFill>
                  <a:schemeClr val="accent3">
                    <a:lumMod val="50000"/>
                  </a:schemeClr>
                </a:solidFill>
                <a:latin typeface="Calibri Regular"/>
              </a:endParaRPr>
            </a:p>
          </p:txBody>
        </p:sp>
        <p:sp>
          <p:nvSpPr>
            <p:cNvPr id="23" name="Rechthoek 78"/>
            <p:cNvSpPr/>
            <p:nvPr/>
          </p:nvSpPr>
          <p:spPr>
            <a:xfrm>
              <a:off x="9799364" y="2932047"/>
              <a:ext cx="250877" cy="250877"/>
            </a:xfrm>
            <a:prstGeom prst="rect">
              <a:avLst/>
            </a:prstGeom>
            <a:solidFill>
              <a:srgbClr val="5107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1000" b="0" i="0" dirty="0">
                <a:solidFill>
                  <a:schemeClr val="bg1"/>
                </a:solidFill>
                <a:latin typeface="Calibri Regular"/>
              </a:endParaRPr>
            </a:p>
          </p:txBody>
        </p:sp>
        <p:sp>
          <p:nvSpPr>
            <p:cNvPr id="24" name="Rechthoek 79"/>
            <p:cNvSpPr/>
            <p:nvPr/>
          </p:nvSpPr>
          <p:spPr>
            <a:xfrm>
              <a:off x="9296200" y="2932049"/>
              <a:ext cx="250877" cy="250877"/>
            </a:xfrm>
            <a:prstGeom prst="rect">
              <a:avLst/>
            </a:prstGeom>
            <a:solidFill>
              <a:srgbClr val="1C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1000" b="0" i="0" dirty="0">
                <a:solidFill>
                  <a:schemeClr val="bg1"/>
                </a:solidFill>
                <a:latin typeface="Calibri Regular"/>
              </a:endParaRPr>
            </a:p>
          </p:txBody>
        </p:sp>
        <p:sp>
          <p:nvSpPr>
            <p:cNvPr id="25" name="Rechthoek 111"/>
            <p:cNvSpPr/>
            <p:nvPr/>
          </p:nvSpPr>
          <p:spPr>
            <a:xfrm>
              <a:off x="9547706" y="3187202"/>
              <a:ext cx="753318" cy="24523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1000" b="0" i="0" dirty="0">
                <a:solidFill>
                  <a:srgbClr val="6C3B00"/>
                </a:solidFill>
                <a:latin typeface="Calibri Regular"/>
              </a:endParaRPr>
            </a:p>
          </p:txBody>
        </p:sp>
        <p:sp>
          <p:nvSpPr>
            <p:cNvPr id="26" name="Rechthoek 112"/>
            <p:cNvSpPr/>
            <p:nvPr/>
          </p:nvSpPr>
          <p:spPr>
            <a:xfrm>
              <a:off x="10592250" y="3181555"/>
              <a:ext cx="250877" cy="250877"/>
            </a:xfrm>
            <a:prstGeom prst="rect">
              <a:avLst/>
            </a:prstGeom>
            <a:solidFill>
              <a:srgbClr val="F490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1000" b="0" i="0" dirty="0">
                <a:solidFill>
                  <a:schemeClr val="bg1"/>
                </a:solidFill>
                <a:latin typeface="Calibri Regular"/>
              </a:endParaRPr>
            </a:p>
          </p:txBody>
        </p:sp>
        <p:sp>
          <p:nvSpPr>
            <p:cNvPr id="27" name="Rechthoek 113"/>
            <p:cNvSpPr/>
            <p:nvPr/>
          </p:nvSpPr>
          <p:spPr>
            <a:xfrm>
              <a:off x="10591526" y="3432927"/>
              <a:ext cx="250877" cy="250877"/>
            </a:xfrm>
            <a:prstGeom prst="rect">
              <a:avLst/>
            </a:prstGeom>
            <a:solidFill>
              <a:srgbClr val="FFCC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1000" b="0" i="0" dirty="0">
                <a:solidFill>
                  <a:srgbClr val="6C3B00"/>
                </a:solidFill>
                <a:latin typeface="Calibri Regular"/>
              </a:endParaRPr>
            </a:p>
          </p:txBody>
        </p:sp>
        <p:sp>
          <p:nvSpPr>
            <p:cNvPr id="28" name="Rechthoek 114"/>
            <p:cNvSpPr/>
            <p:nvPr/>
          </p:nvSpPr>
          <p:spPr>
            <a:xfrm>
              <a:off x="10591786" y="2931965"/>
              <a:ext cx="250877" cy="250877"/>
            </a:xfrm>
            <a:prstGeom prst="rect">
              <a:avLst/>
            </a:prstGeom>
            <a:solidFill>
              <a:srgbClr val="BB2D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72000" rtlCol="0" anchor="b"/>
            <a:lstStyle/>
            <a:p>
              <a:endParaRPr lang="en-US" sz="1000" b="0" i="0" dirty="0">
                <a:solidFill>
                  <a:schemeClr val="bg1"/>
                </a:solidFill>
                <a:latin typeface="Calibri Regular"/>
              </a:endParaRPr>
            </a:p>
          </p:txBody>
        </p:sp>
        <p:sp>
          <p:nvSpPr>
            <p:cNvPr id="29" name="Rechthoek 82"/>
            <p:cNvSpPr/>
            <p:nvPr/>
          </p:nvSpPr>
          <p:spPr>
            <a:xfrm>
              <a:off x="10049603" y="3183448"/>
              <a:ext cx="250877" cy="2508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1000" b="0" i="0" dirty="0">
                <a:solidFill>
                  <a:schemeClr val="bg1"/>
                </a:solidFill>
                <a:latin typeface="Calibri Regular"/>
              </a:endParaRPr>
            </a:p>
          </p:txBody>
        </p:sp>
        <p:sp>
          <p:nvSpPr>
            <p:cNvPr id="30" name="Rechthoek 83"/>
            <p:cNvSpPr/>
            <p:nvPr/>
          </p:nvSpPr>
          <p:spPr>
            <a:xfrm>
              <a:off x="9546439" y="3183450"/>
              <a:ext cx="250877" cy="2508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1000" b="0" i="0" dirty="0">
                <a:solidFill>
                  <a:schemeClr val="bg1"/>
                </a:solidFill>
                <a:latin typeface="Calibri Regular"/>
              </a:endParaRPr>
            </a:p>
          </p:txBody>
        </p:sp>
        <p:sp>
          <p:nvSpPr>
            <p:cNvPr id="31" name="Rechthoek 84"/>
            <p:cNvSpPr/>
            <p:nvPr/>
          </p:nvSpPr>
          <p:spPr>
            <a:xfrm>
              <a:off x="9799364" y="3183449"/>
              <a:ext cx="250877" cy="2508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1000" b="0" i="0" dirty="0">
                <a:solidFill>
                  <a:schemeClr val="bg1"/>
                </a:solidFill>
                <a:latin typeface="Calibri Regular"/>
              </a:endParaRPr>
            </a:p>
          </p:txBody>
        </p:sp>
        <p:sp>
          <p:nvSpPr>
            <p:cNvPr id="32" name="Rechthoek 65"/>
            <p:cNvSpPr/>
            <p:nvPr/>
          </p:nvSpPr>
          <p:spPr>
            <a:xfrm>
              <a:off x="9297222" y="3682709"/>
              <a:ext cx="250877" cy="250877"/>
            </a:xfrm>
            <a:prstGeom prst="rect">
              <a:avLst/>
            </a:prstGeom>
            <a:solidFill>
              <a:srgbClr val="A8E0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1000" b="0" i="0" dirty="0">
                <a:solidFill>
                  <a:srgbClr val="1B5253"/>
                </a:solidFill>
                <a:latin typeface="Calibri Regular"/>
              </a:endParaRPr>
            </a:p>
          </p:txBody>
        </p:sp>
        <p:sp>
          <p:nvSpPr>
            <p:cNvPr id="33" name="Rechthoek 66"/>
            <p:cNvSpPr/>
            <p:nvPr/>
          </p:nvSpPr>
          <p:spPr>
            <a:xfrm>
              <a:off x="9047050" y="3683371"/>
              <a:ext cx="250877" cy="250877"/>
            </a:xfrm>
            <a:prstGeom prst="rect">
              <a:avLst/>
            </a:prstGeom>
            <a:solidFill>
              <a:srgbClr val="ADE5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1000" b="0" i="0" dirty="0">
                <a:solidFill>
                  <a:schemeClr val="bg1"/>
                </a:solidFill>
                <a:latin typeface="Calibri Regular"/>
              </a:endParaRPr>
            </a:p>
          </p:txBody>
        </p:sp>
        <p:sp>
          <p:nvSpPr>
            <p:cNvPr id="34" name="Rechthoek 67"/>
            <p:cNvSpPr/>
            <p:nvPr/>
          </p:nvSpPr>
          <p:spPr>
            <a:xfrm>
              <a:off x="9546051" y="3682047"/>
              <a:ext cx="250877" cy="250877"/>
            </a:xfrm>
            <a:prstGeom prst="rect">
              <a:avLst/>
            </a:prstGeom>
            <a:solidFill>
              <a:srgbClr val="ADD6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1000" b="0" i="0" dirty="0">
                <a:solidFill>
                  <a:schemeClr val="bg1"/>
                </a:solidFill>
                <a:latin typeface="Calibri Regular"/>
              </a:endParaRPr>
            </a:p>
          </p:txBody>
        </p:sp>
        <p:sp>
          <p:nvSpPr>
            <p:cNvPr id="35" name="Rechthoek 71"/>
            <p:cNvSpPr/>
            <p:nvPr/>
          </p:nvSpPr>
          <p:spPr>
            <a:xfrm>
              <a:off x="9797349" y="3682106"/>
              <a:ext cx="250877" cy="250877"/>
            </a:xfrm>
            <a:prstGeom prst="rect">
              <a:avLst/>
            </a:prstGeom>
            <a:solidFill>
              <a:srgbClr val="FABD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1000" b="0" i="0" dirty="0">
                <a:solidFill>
                  <a:schemeClr val="bg1"/>
                </a:solidFill>
                <a:latin typeface="Calibri Regular"/>
              </a:endParaRPr>
            </a:p>
          </p:txBody>
        </p:sp>
        <p:sp>
          <p:nvSpPr>
            <p:cNvPr id="36" name="Rechthoek 73"/>
            <p:cNvSpPr/>
            <p:nvPr/>
          </p:nvSpPr>
          <p:spPr>
            <a:xfrm>
              <a:off x="10299247" y="3682873"/>
              <a:ext cx="250877" cy="250877"/>
            </a:xfrm>
            <a:prstGeom prst="rect">
              <a:avLst/>
            </a:prstGeom>
            <a:solidFill>
              <a:srgbClr val="FFD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1000" b="0" i="0" dirty="0">
                <a:solidFill>
                  <a:srgbClr val="6C3B00"/>
                </a:solidFill>
                <a:latin typeface="Calibri Regular"/>
              </a:endParaRPr>
            </a:p>
          </p:txBody>
        </p:sp>
        <p:sp>
          <p:nvSpPr>
            <p:cNvPr id="37" name="Rechthoek 77"/>
            <p:cNvSpPr/>
            <p:nvPr/>
          </p:nvSpPr>
          <p:spPr>
            <a:xfrm>
              <a:off x="10048944" y="3682874"/>
              <a:ext cx="250877" cy="250877"/>
            </a:xfrm>
            <a:prstGeom prst="rect">
              <a:avLst/>
            </a:prstGeom>
            <a:solidFill>
              <a:srgbClr val="DDD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1000" b="0" i="0" dirty="0">
                <a:solidFill>
                  <a:schemeClr val="accent3">
                    <a:lumMod val="50000"/>
                  </a:schemeClr>
                </a:solidFill>
                <a:latin typeface="Calibri Regular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047156" y="2930411"/>
              <a:ext cx="1371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i="0" dirty="0">
                  <a:solidFill>
                    <a:schemeClr val="bg1"/>
                  </a:solidFill>
                  <a:latin typeface="Calibri Bold"/>
                </a:rPr>
                <a:t>Text colors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046946" y="3676161"/>
              <a:ext cx="16334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i="0" dirty="0" err="1">
                  <a:solidFill>
                    <a:schemeClr val="bg1"/>
                  </a:solidFill>
                  <a:latin typeface="Calibri Bold"/>
                </a:rPr>
                <a:t>Textarea</a:t>
              </a:r>
              <a:r>
                <a:rPr lang="en-US" sz="1100" b="1" i="0" dirty="0">
                  <a:solidFill>
                    <a:schemeClr val="bg1"/>
                  </a:solidFill>
                  <a:latin typeface="Calibri Bold"/>
                </a:rPr>
                <a:t> backgrounds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536512" y="2951293"/>
              <a:ext cx="353943" cy="947935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sz="1100" b="1" i="0" dirty="0">
                  <a:solidFill>
                    <a:schemeClr val="bg1"/>
                  </a:solidFill>
                  <a:latin typeface="Calibri Bold"/>
                </a:rPr>
                <a:t>Traffic light</a:t>
              </a:r>
            </a:p>
          </p:txBody>
        </p:sp>
        <p:sp>
          <p:nvSpPr>
            <p:cNvPr id="41" name="Rechthoek 73"/>
            <p:cNvSpPr/>
            <p:nvPr/>
          </p:nvSpPr>
          <p:spPr>
            <a:xfrm>
              <a:off x="10592830" y="3682022"/>
              <a:ext cx="250877" cy="250877"/>
            </a:xfrm>
            <a:prstGeom prst="rect">
              <a:avLst/>
            </a:prstGeom>
            <a:solidFill>
              <a:srgbClr val="75C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1000" b="0" i="0" dirty="0">
                <a:solidFill>
                  <a:srgbClr val="6C3B00"/>
                </a:solidFill>
                <a:latin typeface="Calibri Regular"/>
              </a:endParaRPr>
            </a:p>
          </p:txBody>
        </p:sp>
      </p:grpSp>
      <p:cxnSp>
        <p:nvCxnSpPr>
          <p:cNvPr id="46" name="Straight Connector 45"/>
          <p:cNvCxnSpPr/>
          <p:nvPr userDrawn="1"/>
        </p:nvCxnSpPr>
        <p:spPr>
          <a:xfrm flipH="1">
            <a:off x="-1897827" y="1600200"/>
            <a:ext cx="1895042" cy="0"/>
          </a:xfrm>
          <a:prstGeom prst="line">
            <a:avLst/>
          </a:prstGeom>
          <a:ln w="1905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 userDrawn="1"/>
        </p:nvCxnSpPr>
        <p:spPr>
          <a:xfrm flipH="1">
            <a:off x="-1897827" y="6109253"/>
            <a:ext cx="1895042" cy="0"/>
          </a:xfrm>
          <a:prstGeom prst="line">
            <a:avLst/>
          </a:prstGeom>
          <a:ln w="1905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 flipH="1">
            <a:off x="11237850" y="6865920"/>
            <a:ext cx="1" cy="436555"/>
          </a:xfrm>
          <a:prstGeom prst="line">
            <a:avLst/>
          </a:prstGeom>
          <a:ln w="1905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 userDrawn="1"/>
        </p:nvSpPr>
        <p:spPr>
          <a:xfrm>
            <a:off x="-1807299" y="1249379"/>
            <a:ext cx="179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i="0" dirty="0">
                <a:solidFill>
                  <a:schemeClr val="accent3"/>
                </a:solidFill>
                <a:latin typeface="Calibri Bold"/>
              </a:rPr>
              <a:t>Keep margin</a:t>
            </a:r>
          </a:p>
        </p:txBody>
      </p:sp>
      <p:sp>
        <p:nvSpPr>
          <p:cNvPr id="55" name="TextBox 54"/>
          <p:cNvSpPr txBox="1"/>
          <p:nvPr userDrawn="1"/>
        </p:nvSpPr>
        <p:spPr>
          <a:xfrm>
            <a:off x="-1808868" y="6366179"/>
            <a:ext cx="179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i="0" dirty="0">
                <a:solidFill>
                  <a:schemeClr val="accent3"/>
                </a:solidFill>
                <a:latin typeface="Calibri Bold"/>
              </a:rPr>
              <a:t>Keep margin</a:t>
            </a:r>
          </a:p>
        </p:txBody>
      </p:sp>
      <p:cxnSp>
        <p:nvCxnSpPr>
          <p:cNvPr id="76" name="Straight Connector 75"/>
          <p:cNvCxnSpPr/>
          <p:nvPr userDrawn="1"/>
        </p:nvCxnSpPr>
        <p:spPr>
          <a:xfrm flipH="1">
            <a:off x="861073" y="6868762"/>
            <a:ext cx="1" cy="436555"/>
          </a:xfrm>
          <a:prstGeom prst="line">
            <a:avLst/>
          </a:prstGeom>
          <a:ln w="1905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 userDrawn="1"/>
        </p:nvSpPr>
        <p:spPr>
          <a:xfrm>
            <a:off x="11209178" y="6900226"/>
            <a:ext cx="66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accent3"/>
                </a:solidFill>
                <a:latin typeface="Calibri Bold"/>
              </a:rPr>
              <a:t>Keep margin</a:t>
            </a:r>
          </a:p>
        </p:txBody>
      </p:sp>
      <p:sp>
        <p:nvSpPr>
          <p:cNvPr id="85" name="Rectangle 84"/>
          <p:cNvSpPr/>
          <p:nvPr userDrawn="1"/>
        </p:nvSpPr>
        <p:spPr>
          <a:xfrm>
            <a:off x="12198350" y="179186"/>
            <a:ext cx="2106126" cy="360000"/>
          </a:xfrm>
          <a:prstGeom prst="rect">
            <a:avLst/>
          </a:prstGeom>
          <a:gradFill>
            <a:gsLst>
              <a:gs pos="100000">
                <a:schemeClr val="accent3"/>
              </a:gs>
              <a:gs pos="4000">
                <a:schemeClr val="accent3"/>
              </a:gs>
              <a:gs pos="0">
                <a:schemeClr val="accent3">
                  <a:lumMod val="75000"/>
                  <a:alpha val="97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 lvl="0"/>
            <a:r>
              <a:rPr lang="en-US" sz="1200" b="1" i="0" dirty="0">
                <a:latin typeface="Calibri Bold"/>
              </a:rPr>
              <a:t>Color palette</a:t>
            </a:r>
          </a:p>
        </p:txBody>
      </p:sp>
      <p:cxnSp>
        <p:nvCxnSpPr>
          <p:cNvPr id="90" name="Straight Connector 89"/>
          <p:cNvCxnSpPr/>
          <p:nvPr userDrawn="1"/>
        </p:nvCxnSpPr>
        <p:spPr>
          <a:xfrm flipH="1">
            <a:off x="-1897827" y="6324344"/>
            <a:ext cx="1895042" cy="0"/>
          </a:xfrm>
          <a:prstGeom prst="line">
            <a:avLst/>
          </a:prstGeom>
          <a:ln w="1905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 userDrawn="1"/>
        </p:nvSpPr>
        <p:spPr>
          <a:xfrm>
            <a:off x="-1808868" y="6104932"/>
            <a:ext cx="179065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0" i="0" dirty="0">
                <a:solidFill>
                  <a:schemeClr val="accent3"/>
                </a:solidFill>
                <a:latin typeface="Calibri Regular"/>
              </a:rPr>
              <a:t>Only footnotes</a:t>
            </a:r>
          </a:p>
        </p:txBody>
      </p:sp>
      <p:sp>
        <p:nvSpPr>
          <p:cNvPr id="60" name="TextBox 59"/>
          <p:cNvSpPr txBox="1"/>
          <p:nvPr userDrawn="1"/>
        </p:nvSpPr>
        <p:spPr>
          <a:xfrm>
            <a:off x="12306339" y="1849087"/>
            <a:ext cx="2041001" cy="61324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9B9A87"/>
              </a:buClr>
              <a:buSzPct val="100000"/>
              <a:buFont typeface="+mj-lt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libri Bold"/>
                <a:ea typeface="+mn-ea"/>
                <a:cs typeface="+mn-cs"/>
              </a:rPr>
              <a:t>         Wiki: </a:t>
            </a:r>
          </a:p>
          <a:p>
            <a:pPr marL="0" marR="0" lvl="0" indent="0" algn="l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9B9A87"/>
              </a:buClr>
              <a:buSzPct val="100000"/>
              <a:buFont typeface="+mj-lt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libri Regular"/>
                <a:ea typeface="+mn-ea"/>
                <a:cs typeface="+mn-cs"/>
              </a:rPr>
              <a:t>https://wiki.sig.eu/confluence/x/JoDbC</a:t>
            </a:r>
            <a:endParaRPr lang="en-US" sz="1000" b="0" i="0" dirty="0">
              <a:solidFill>
                <a:schemeClr val="accent3">
                  <a:lumMod val="75000"/>
                </a:schemeClr>
              </a:solidFill>
              <a:latin typeface="Calibri Regular"/>
            </a:endParaRPr>
          </a:p>
        </p:txBody>
      </p:sp>
      <p:pic>
        <p:nvPicPr>
          <p:cNvPr id="61" name="Picture 60" descr="ico_document-01.eps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lum bright="-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5529" y="1843328"/>
            <a:ext cx="259375" cy="259375"/>
          </a:xfrm>
          <a:prstGeom prst="rect">
            <a:avLst/>
          </a:prstGeom>
          <a:noFill/>
        </p:spPr>
      </p:pic>
      <p:cxnSp>
        <p:nvCxnSpPr>
          <p:cNvPr id="59" name="Straight Connector 58"/>
          <p:cNvCxnSpPr/>
          <p:nvPr userDrawn="1"/>
        </p:nvCxnSpPr>
        <p:spPr>
          <a:xfrm flipH="1">
            <a:off x="-1902993" y="1152000"/>
            <a:ext cx="1895042" cy="0"/>
          </a:xfrm>
          <a:prstGeom prst="line">
            <a:avLst/>
          </a:prstGeom>
          <a:ln w="1905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 userDrawn="1"/>
        </p:nvCxnSpPr>
        <p:spPr>
          <a:xfrm flipH="1">
            <a:off x="-1902993" y="6675202"/>
            <a:ext cx="1895042" cy="0"/>
          </a:xfrm>
          <a:prstGeom prst="line">
            <a:avLst/>
          </a:prstGeom>
          <a:ln w="1905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 userDrawn="1"/>
        </p:nvCxnSpPr>
        <p:spPr>
          <a:xfrm flipH="1">
            <a:off x="250148" y="6866787"/>
            <a:ext cx="1" cy="436555"/>
          </a:xfrm>
          <a:prstGeom prst="line">
            <a:avLst/>
          </a:prstGeom>
          <a:ln w="1905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 userDrawn="1"/>
        </p:nvSpPr>
        <p:spPr>
          <a:xfrm>
            <a:off x="198779" y="6891583"/>
            <a:ext cx="72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accent3"/>
                </a:solidFill>
                <a:latin typeface="Calibri Bold"/>
              </a:rPr>
              <a:t>Keep margin</a:t>
            </a:r>
          </a:p>
        </p:txBody>
      </p:sp>
      <p:cxnSp>
        <p:nvCxnSpPr>
          <p:cNvPr id="66" name="Straight Connector 65"/>
          <p:cNvCxnSpPr/>
          <p:nvPr userDrawn="1"/>
        </p:nvCxnSpPr>
        <p:spPr>
          <a:xfrm flipH="1">
            <a:off x="11835811" y="6865956"/>
            <a:ext cx="1" cy="436555"/>
          </a:xfrm>
          <a:prstGeom prst="line">
            <a:avLst/>
          </a:prstGeom>
          <a:ln w="1905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score vol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64450" y="360000"/>
            <a:ext cx="7669950" cy="381680"/>
          </a:xfrm>
          <a:prstGeom prst="rect">
            <a:avLst/>
          </a:prstGeom>
        </p:spPr>
        <p:txBody>
          <a:bodyPr/>
          <a:lstStyle/>
          <a:p>
            <a:r>
              <a:rPr lang="en-GB" noProof="0" dirty="0"/>
              <a:t>Title of slide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1" hasCustomPrompt="1"/>
          </p:nvPr>
        </p:nvSpPr>
        <p:spPr>
          <a:xfrm>
            <a:off x="864050" y="756000"/>
            <a:ext cx="10373799" cy="39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 b="0" i="0">
                <a:solidFill>
                  <a:schemeClr val="accent3"/>
                </a:solidFill>
                <a:latin typeface="Calibri Regular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864050" y="3161212"/>
            <a:ext cx="6693167" cy="2362714"/>
          </a:xfrm>
        </p:spPr>
        <p:txBody>
          <a:bodyPr anchor="ctr"/>
          <a:lstStyle>
            <a:lvl1pPr marL="0" indent="0" algn="ctr">
              <a:buNone/>
              <a:defRPr b="0" i="0" baseline="0">
                <a:solidFill>
                  <a:schemeClr val="accent3">
                    <a:lumMod val="75000"/>
                  </a:schemeClr>
                </a:solidFill>
                <a:latin typeface="Calibri Regular"/>
              </a:defRPr>
            </a:lvl1pPr>
          </a:lstStyle>
          <a:p>
            <a:pPr lvl="0"/>
            <a:r>
              <a:rPr lang="en-US" dirty="0"/>
              <a:t>&lt;Insert text or table &gt;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7758565" y="1600200"/>
            <a:ext cx="3959558" cy="4180767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chemeClr val="accent3">
                    <a:lumMod val="75000"/>
                  </a:schemeClr>
                </a:solidFill>
                <a:latin typeface="Calibri Regular"/>
              </a:defRPr>
            </a:lvl1pPr>
          </a:lstStyle>
          <a:p>
            <a:pPr lvl="0"/>
            <a:r>
              <a:rPr lang="en-US" dirty="0"/>
              <a:t>&lt;Insert circle chart (550x550)&gt;</a:t>
            </a:r>
          </a:p>
        </p:txBody>
      </p:sp>
      <p:sp>
        <p:nvSpPr>
          <p:cNvPr id="9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864450" y="1600200"/>
            <a:ext cx="6692767" cy="136806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noProof="0" dirty="0"/>
              <a:t>Describe metric highlights</a:t>
            </a:r>
          </a:p>
        </p:txBody>
      </p:sp>
      <p:sp>
        <p:nvSpPr>
          <p:cNvPr id="10" name="Rechthoek 15"/>
          <p:cNvSpPr/>
          <p:nvPr userDrawn="1"/>
        </p:nvSpPr>
        <p:spPr>
          <a:xfrm>
            <a:off x="864052" y="5850212"/>
            <a:ext cx="10966234" cy="464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36000" rtlCol="0" anchor="ctr"/>
          <a:lstStyle/>
          <a:p>
            <a:endParaRPr lang="nl-NL" sz="1600" b="0" i="0" dirty="0">
              <a:latin typeface="Calibri Regular"/>
              <a:ea typeface="Sigsterren" charset="0"/>
              <a:cs typeface="Sigsterren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10085064" y="5919549"/>
            <a:ext cx="844633" cy="341312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Sigsterren" charset="0"/>
                <a:ea typeface="Sigsterren" charset="0"/>
                <a:cs typeface="Sigsterren" charset="0"/>
              </a:defRPr>
            </a:lvl1pPr>
          </a:lstStyle>
          <a:p>
            <a:pPr lvl="0"/>
            <a:r>
              <a:rPr lang="en-US"/>
              <a:t>&lt;III</a:t>
            </a:r>
            <a:r>
              <a:rPr lang="is-IS" dirty="0"/>
              <a:t>…</a:t>
            </a:r>
            <a:r>
              <a:rPr lang="en-US" dirty="0"/>
              <a:t>&gt;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10953449" y="5919285"/>
            <a:ext cx="526259" cy="33337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&lt;#.#&gt;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9923883" y="5907174"/>
            <a:ext cx="139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0" dirty="0">
                <a:solidFill>
                  <a:srgbClr val="FABDCF"/>
                </a:solidFill>
                <a:latin typeface="Calibri Bold"/>
              </a:rPr>
              <a:t>: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5373589" y="5918964"/>
            <a:ext cx="4574046" cy="346075"/>
          </a:xfrm>
        </p:spPr>
        <p:txBody>
          <a:bodyPr/>
          <a:lstStyle>
            <a:lvl1pPr marL="0" indent="0" algn="r">
              <a:buNone/>
              <a:defRPr sz="1600" b="1" i="0">
                <a:solidFill>
                  <a:srgbClr val="FABDCF"/>
                </a:solidFill>
                <a:latin typeface="Calibri Bold"/>
              </a:defRPr>
            </a:lvl1pPr>
          </a:lstStyle>
          <a:p>
            <a:pPr lvl="0"/>
            <a:r>
              <a:rPr lang="en-US" dirty="0"/>
              <a:t>&lt;metric name&gt;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9028700" y="4047869"/>
            <a:ext cx="1443863" cy="265113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i="0" baseline="0">
                <a:solidFill>
                  <a:schemeClr val="accent3">
                    <a:lumMod val="50000"/>
                  </a:schemeClr>
                </a:solidFill>
                <a:latin typeface="Calibri Bold"/>
              </a:defRPr>
            </a:lvl1pPr>
          </a:lstStyle>
          <a:p>
            <a:pPr lvl="0"/>
            <a:r>
              <a:rPr lang="en-US" dirty="0"/>
              <a:t>&lt;chart center description&gt;</a:t>
            </a:r>
          </a:p>
        </p:txBody>
      </p:sp>
      <p:sp>
        <p:nvSpPr>
          <p:cNvPr id="14" name="Pagina"/>
          <p:cNvSpPr>
            <a:spLocks noGrp="1"/>
          </p:cNvSpPr>
          <p:nvPr>
            <p:ph type="sldNum" sz="quarter" idx="22"/>
          </p:nvPr>
        </p:nvSpPr>
        <p:spPr>
          <a:xfrm>
            <a:off x="8822192" y="6372000"/>
            <a:ext cx="2415658" cy="252000"/>
          </a:xfrm>
          <a:prstGeom prst="rect">
            <a:avLst/>
          </a:prstGeom>
        </p:spPr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mtClean="0">
                <a:latin typeface="TheSans B6 SemiBold"/>
              </a:defRPr>
            </a:lvl1pPr>
          </a:lstStyle>
          <a:p>
            <a:r>
              <a:rPr lang="en-US" b="1"/>
              <a:t>Page </a:t>
            </a:r>
            <a:fld id="{C0FBD86E-1CB5-2C47-9CD5-34D4B66422D4}" type="slidenum">
              <a:rPr lang="uk-UA" b="1" smtClean="0"/>
              <a:pPr/>
              <a:t>‹#›</a:t>
            </a:fld>
            <a:r>
              <a:rPr lang="en-US" b="1"/>
              <a:t> </a:t>
            </a:r>
            <a:r>
              <a:rPr lang="en-US" b="1">
                <a:latin typeface="TheSans B4 SemiLight" panose="02000303000000000000"/>
              </a:rPr>
              <a:t>of 12</a:t>
            </a:r>
            <a:endParaRPr lang="uk-UA" b="1" dirty="0">
              <a:latin typeface="TheSans B4 SemiLight" panose="02000303000000000000"/>
            </a:endParaRP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score circle+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64450" y="360000"/>
            <a:ext cx="7669950" cy="381680"/>
          </a:xfrm>
          <a:prstGeom prst="rect">
            <a:avLst/>
          </a:prstGeom>
        </p:spPr>
        <p:txBody>
          <a:bodyPr/>
          <a:lstStyle/>
          <a:p>
            <a:r>
              <a:rPr lang="en-GB" noProof="0" dirty="0"/>
              <a:t>Title of slide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1" hasCustomPrompt="1"/>
          </p:nvPr>
        </p:nvSpPr>
        <p:spPr>
          <a:xfrm>
            <a:off x="864050" y="756000"/>
            <a:ext cx="10373799" cy="39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 b="0" i="0">
                <a:solidFill>
                  <a:schemeClr val="accent3"/>
                </a:solidFill>
                <a:latin typeface="Calibri Regular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4083303" y="2968259"/>
            <a:ext cx="7392928" cy="288480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chemeClr val="accent3">
                    <a:lumMod val="75000"/>
                  </a:schemeClr>
                </a:solidFill>
                <a:latin typeface="Calibri Regular"/>
              </a:defRPr>
            </a:lvl1pPr>
          </a:lstStyle>
          <a:p>
            <a:pPr lvl="0"/>
            <a:r>
              <a:rPr lang="en-US" dirty="0"/>
              <a:t>&lt;Insert bar chart (350x850)&gt;</a:t>
            </a:r>
          </a:p>
        </p:txBody>
      </p:sp>
      <p:sp>
        <p:nvSpPr>
          <p:cNvPr id="10" name="Rechthoek 15"/>
          <p:cNvSpPr/>
          <p:nvPr userDrawn="1"/>
        </p:nvSpPr>
        <p:spPr>
          <a:xfrm>
            <a:off x="864052" y="5850212"/>
            <a:ext cx="10966234" cy="464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36000" rtlCol="0" anchor="ctr"/>
          <a:lstStyle/>
          <a:p>
            <a:endParaRPr lang="nl-NL" sz="1600" b="0" i="0" dirty="0">
              <a:latin typeface="Calibri Regular"/>
              <a:ea typeface="Sigsterren" charset="0"/>
              <a:cs typeface="Sigsterren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10085064" y="5919549"/>
            <a:ext cx="844633" cy="341312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Sigsterren" charset="0"/>
                <a:ea typeface="Sigsterren" charset="0"/>
                <a:cs typeface="Sigsterren" charset="0"/>
              </a:defRPr>
            </a:lvl1pPr>
          </a:lstStyle>
          <a:p>
            <a:pPr lvl="0"/>
            <a:r>
              <a:rPr lang="en-US"/>
              <a:t>&lt;III</a:t>
            </a:r>
            <a:r>
              <a:rPr lang="is-IS" dirty="0"/>
              <a:t>…</a:t>
            </a:r>
            <a:r>
              <a:rPr lang="en-US" dirty="0"/>
              <a:t>&gt;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10953449" y="5919285"/>
            <a:ext cx="526259" cy="33337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&lt;#.#&gt;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9923883" y="5907174"/>
            <a:ext cx="139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0" dirty="0">
                <a:solidFill>
                  <a:srgbClr val="FABDCF"/>
                </a:solidFill>
                <a:latin typeface="Calibri Bold"/>
              </a:rPr>
              <a:t>: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5373589" y="5918964"/>
            <a:ext cx="4574046" cy="346075"/>
          </a:xfrm>
        </p:spPr>
        <p:txBody>
          <a:bodyPr/>
          <a:lstStyle>
            <a:lvl1pPr marL="0" indent="0" algn="r">
              <a:buNone/>
              <a:defRPr sz="1600" b="1" i="0">
                <a:solidFill>
                  <a:srgbClr val="FABDCF"/>
                </a:solidFill>
                <a:latin typeface="Calibri Bold"/>
              </a:defRPr>
            </a:lvl1pPr>
          </a:lstStyle>
          <a:p>
            <a:pPr lvl="0"/>
            <a:r>
              <a:rPr lang="en-US" dirty="0"/>
              <a:t>&lt;metric name&gt;</a:t>
            </a:r>
          </a:p>
        </p:txBody>
      </p:sp>
      <p:sp>
        <p:nvSpPr>
          <p:cNvPr id="9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864449" y="1600200"/>
            <a:ext cx="10611781" cy="136806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noProof="0" dirty="0"/>
              <a:t>Describe metric highlights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4075574" y="3258797"/>
            <a:ext cx="301625" cy="2285917"/>
          </a:xfrm>
        </p:spPr>
        <p:txBody>
          <a:bodyPr vert="vert270"/>
          <a:lstStyle>
            <a:lvl1pPr marL="0" indent="0" algn="ctr">
              <a:buNone/>
              <a:defRPr sz="1400" b="1" i="0" baseline="0">
                <a:solidFill>
                  <a:schemeClr val="accent3">
                    <a:lumMod val="50000"/>
                  </a:schemeClr>
                </a:solidFill>
                <a:latin typeface="Calibri Bold"/>
              </a:defRPr>
            </a:lvl1pPr>
          </a:lstStyle>
          <a:p>
            <a:pPr lvl="0"/>
            <a:r>
              <a:rPr lang="en-US" dirty="0"/>
              <a:t>&lt;Y-axis description&gt;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6226509" y="5404147"/>
            <a:ext cx="3716338" cy="255587"/>
          </a:xfrm>
        </p:spPr>
        <p:txBody>
          <a:bodyPr/>
          <a:lstStyle>
            <a:lvl1pPr marL="0" indent="0" algn="ctr">
              <a:buNone/>
              <a:defRPr sz="1400" b="1" i="0">
                <a:solidFill>
                  <a:schemeClr val="accent3">
                    <a:lumMod val="50000"/>
                  </a:schemeClr>
                </a:solidFill>
                <a:latin typeface="Calibri Bold"/>
              </a:defRPr>
            </a:lvl1pPr>
            <a:lvl2pPr marL="270000" indent="0">
              <a:buNone/>
              <a:defRPr sz="1400">
                <a:solidFill>
                  <a:schemeClr val="accent3">
                    <a:lumMod val="50000"/>
                  </a:schemeClr>
                </a:solidFill>
                <a:latin typeface="+mj-lt"/>
              </a:defRPr>
            </a:lvl2pPr>
            <a:lvl3pPr marL="540000" indent="0">
              <a:buNone/>
              <a:defRPr sz="1400">
                <a:solidFill>
                  <a:schemeClr val="accent3">
                    <a:lumMod val="50000"/>
                  </a:schemeClr>
                </a:solidFill>
                <a:latin typeface="+mj-lt"/>
              </a:defRPr>
            </a:lvl3pPr>
            <a:lvl4pPr marL="41400" indent="0">
              <a:buFont typeface="Arial" charset="0"/>
              <a:buNone/>
              <a:defRPr sz="1400">
                <a:solidFill>
                  <a:schemeClr val="accent3">
                    <a:lumMod val="50000"/>
                  </a:schemeClr>
                </a:solidFill>
                <a:latin typeface="+mj-lt"/>
              </a:defRPr>
            </a:lvl4pPr>
            <a:lvl5pPr marL="41400" indent="0">
              <a:buNone/>
              <a:defRPr sz="1400">
                <a:solidFill>
                  <a:schemeClr val="accent3">
                    <a:lumMod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&lt;X-axis description&gt;</a:t>
            </a:r>
          </a:p>
        </p:txBody>
      </p:sp>
      <p:sp>
        <p:nvSpPr>
          <p:cNvPr id="16" name="Pagina"/>
          <p:cNvSpPr>
            <a:spLocks noGrp="1"/>
          </p:cNvSpPr>
          <p:nvPr>
            <p:ph type="sldNum" sz="quarter" idx="24"/>
          </p:nvPr>
        </p:nvSpPr>
        <p:spPr>
          <a:xfrm>
            <a:off x="8822192" y="6372000"/>
            <a:ext cx="2415658" cy="252000"/>
          </a:xfrm>
          <a:prstGeom prst="rect">
            <a:avLst/>
          </a:prstGeom>
        </p:spPr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mtClean="0">
                <a:latin typeface="TheSans B6 SemiBold"/>
              </a:defRPr>
            </a:lvl1pPr>
          </a:lstStyle>
          <a:p>
            <a:r>
              <a:rPr lang="en-US" b="1"/>
              <a:t>Page </a:t>
            </a:r>
            <a:fld id="{9DAD1BD8-695F-DD42-AE65-6B4EE4AFDEA8}" type="slidenum">
              <a:rPr lang="uk-UA" b="1" smtClean="0"/>
              <a:pPr/>
              <a:t>‹#›</a:t>
            </a:fld>
            <a:r>
              <a:rPr lang="en-US" b="1"/>
              <a:t> </a:t>
            </a:r>
            <a:r>
              <a:rPr lang="en-US" b="1">
                <a:latin typeface="TheSans B4 SemiLight" panose="02000303000000000000"/>
              </a:rPr>
              <a:t>of 12</a:t>
            </a:r>
            <a:endParaRPr lang="uk-UA" b="1" dirty="0">
              <a:latin typeface="TheSans B4 SemiLight" panose="02000303000000000000"/>
            </a:endParaRPr>
          </a:p>
        </p:txBody>
      </p:sp>
      <p:sp>
        <p:nvSpPr>
          <p:cNvPr id="14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625671" y="2968260"/>
            <a:ext cx="3143250" cy="2881952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chemeClr val="accent3">
                    <a:lumMod val="75000"/>
                  </a:schemeClr>
                </a:solidFill>
                <a:latin typeface="Calibri Regular"/>
              </a:defRPr>
            </a:lvl1pPr>
          </a:lstStyle>
          <a:p>
            <a:pPr lvl="0"/>
            <a:r>
              <a:rPr lang="en-US" dirty="0"/>
              <a:t>&lt;Insert circle chart (400x400)&gt;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646851" y="4772284"/>
            <a:ext cx="1100890" cy="265113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i="0" baseline="0">
                <a:solidFill>
                  <a:schemeClr val="accent3">
                    <a:lumMod val="50000"/>
                  </a:schemeClr>
                </a:solidFill>
                <a:latin typeface="Calibri Bold"/>
              </a:defRPr>
            </a:lvl1pPr>
          </a:lstStyle>
          <a:p>
            <a:pPr lvl="0"/>
            <a:r>
              <a:rPr lang="en-US" dirty="0"/>
              <a:t>&lt;chart center description&gt;</a:t>
            </a:r>
          </a:p>
        </p:txBody>
      </p:sp>
    </p:spTree>
    <p:extLst>
      <p:ext uri="{BB962C8B-B14F-4D97-AF65-F5344CB8AC3E}">
        <p14:creationId xmlns:p14="http://schemas.microsoft.com/office/powerpoint/2010/main" val="1917257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score bar+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64450" y="360000"/>
            <a:ext cx="7669950" cy="381680"/>
          </a:xfrm>
          <a:prstGeom prst="rect">
            <a:avLst/>
          </a:prstGeom>
        </p:spPr>
        <p:txBody>
          <a:bodyPr/>
          <a:lstStyle/>
          <a:p>
            <a:r>
              <a:rPr lang="en-GB" noProof="0" dirty="0"/>
              <a:t>Title of slide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1" hasCustomPrompt="1"/>
          </p:nvPr>
        </p:nvSpPr>
        <p:spPr>
          <a:xfrm>
            <a:off x="864051" y="756000"/>
            <a:ext cx="10373800" cy="39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 b="0" i="0">
                <a:solidFill>
                  <a:schemeClr val="accent3"/>
                </a:solidFill>
                <a:latin typeface="Calibri Regular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9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864449" y="1600200"/>
            <a:ext cx="10611781" cy="136806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noProof="0" dirty="0"/>
              <a:t>Describe metric highlights</a:t>
            </a:r>
          </a:p>
        </p:txBody>
      </p:sp>
      <p:sp>
        <p:nvSpPr>
          <p:cNvPr id="10" name="Rechthoek 15"/>
          <p:cNvSpPr/>
          <p:nvPr userDrawn="1"/>
        </p:nvSpPr>
        <p:spPr>
          <a:xfrm>
            <a:off x="864052" y="5850212"/>
            <a:ext cx="10966234" cy="464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36000" rtlCol="0" anchor="ctr"/>
          <a:lstStyle/>
          <a:p>
            <a:endParaRPr lang="nl-NL" sz="1600" b="0" i="0" dirty="0">
              <a:latin typeface="Calibri Regular"/>
              <a:ea typeface="Sigsterren" charset="0"/>
              <a:cs typeface="Sigsterren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10085064" y="5919549"/>
            <a:ext cx="844633" cy="341312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Sigsterren" charset="0"/>
                <a:ea typeface="Sigsterren" charset="0"/>
                <a:cs typeface="Sigsterren" charset="0"/>
              </a:defRPr>
            </a:lvl1pPr>
          </a:lstStyle>
          <a:p>
            <a:pPr lvl="0"/>
            <a:r>
              <a:rPr lang="en-US"/>
              <a:t>&lt;III</a:t>
            </a:r>
            <a:r>
              <a:rPr lang="is-IS" dirty="0"/>
              <a:t>…</a:t>
            </a:r>
            <a:r>
              <a:rPr lang="en-US" dirty="0"/>
              <a:t>&gt;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10953449" y="5919285"/>
            <a:ext cx="526259" cy="33337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&lt;#.#&gt;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9923883" y="5907174"/>
            <a:ext cx="139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0" dirty="0">
                <a:solidFill>
                  <a:srgbClr val="FABDCF"/>
                </a:solidFill>
                <a:latin typeface="Calibri Bold"/>
              </a:rPr>
              <a:t>: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5373589" y="5918964"/>
            <a:ext cx="4574046" cy="346075"/>
          </a:xfrm>
        </p:spPr>
        <p:txBody>
          <a:bodyPr/>
          <a:lstStyle>
            <a:lvl1pPr marL="0" indent="0" algn="r">
              <a:buNone/>
              <a:defRPr sz="1600" b="1" i="0">
                <a:solidFill>
                  <a:srgbClr val="FABDCF"/>
                </a:solidFill>
                <a:latin typeface="Calibri Bold"/>
              </a:defRPr>
            </a:lvl1pPr>
          </a:lstStyle>
          <a:p>
            <a:pPr lvl="0"/>
            <a:r>
              <a:rPr lang="en-US" dirty="0"/>
              <a:t>&lt;metric name&gt;</a:t>
            </a:r>
          </a:p>
        </p:txBody>
      </p:sp>
      <p:sp>
        <p:nvSpPr>
          <p:cNvPr id="14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6274469" y="2968259"/>
            <a:ext cx="5201762" cy="2884804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chemeClr val="accent3">
                    <a:lumMod val="75000"/>
                  </a:schemeClr>
                </a:solidFill>
                <a:latin typeface="Calibri Regular"/>
              </a:defRPr>
            </a:lvl1pPr>
          </a:lstStyle>
          <a:p>
            <a:pPr lvl="0"/>
            <a:r>
              <a:rPr lang="en-US" dirty="0"/>
              <a:t>&lt;Insert bar chart (350x750)&gt;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21" hasCustomPrompt="1"/>
          </p:nvPr>
        </p:nvSpPr>
        <p:spPr>
          <a:xfrm>
            <a:off x="864050" y="2968259"/>
            <a:ext cx="5199865" cy="288480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chemeClr val="accent3">
                    <a:lumMod val="75000"/>
                  </a:schemeClr>
                </a:solidFill>
                <a:latin typeface="Calibri Regular"/>
              </a:defRPr>
            </a:lvl1pPr>
          </a:lstStyle>
          <a:p>
            <a:pPr lvl="0"/>
            <a:r>
              <a:rPr lang="en-US" dirty="0"/>
              <a:t>&lt;Insert bar chart (350x750)&gt;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66887" y="3258797"/>
            <a:ext cx="301625" cy="2285917"/>
          </a:xfrm>
        </p:spPr>
        <p:txBody>
          <a:bodyPr vert="vert270"/>
          <a:lstStyle>
            <a:lvl1pPr marL="0" indent="0" algn="ctr">
              <a:buNone/>
              <a:defRPr sz="1200" b="1" i="0" baseline="0">
                <a:solidFill>
                  <a:schemeClr val="accent3">
                    <a:lumMod val="50000"/>
                  </a:schemeClr>
                </a:solidFill>
                <a:latin typeface="Calibri Bold"/>
              </a:defRPr>
            </a:lvl1pPr>
          </a:lstStyle>
          <a:p>
            <a:pPr lvl="0"/>
            <a:r>
              <a:rPr lang="en-US" dirty="0"/>
              <a:t>&lt;Y-axis description&gt;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1588325" y="5404147"/>
            <a:ext cx="3716338" cy="255587"/>
          </a:xfrm>
        </p:spPr>
        <p:txBody>
          <a:bodyPr/>
          <a:lstStyle>
            <a:lvl1pPr marL="0" indent="0" algn="ctr">
              <a:buNone/>
              <a:defRPr sz="1200" b="1" i="0">
                <a:solidFill>
                  <a:schemeClr val="accent3">
                    <a:lumMod val="50000"/>
                  </a:schemeClr>
                </a:solidFill>
                <a:latin typeface="Calibri Bold"/>
              </a:defRPr>
            </a:lvl1pPr>
            <a:lvl2pPr marL="270000" indent="0">
              <a:buNone/>
              <a:defRPr sz="1400">
                <a:solidFill>
                  <a:schemeClr val="accent3">
                    <a:lumMod val="50000"/>
                  </a:schemeClr>
                </a:solidFill>
                <a:latin typeface="+mj-lt"/>
              </a:defRPr>
            </a:lvl2pPr>
            <a:lvl3pPr marL="540000" indent="0">
              <a:buNone/>
              <a:defRPr sz="1400">
                <a:solidFill>
                  <a:schemeClr val="accent3">
                    <a:lumMod val="50000"/>
                  </a:schemeClr>
                </a:solidFill>
                <a:latin typeface="+mj-lt"/>
              </a:defRPr>
            </a:lvl3pPr>
            <a:lvl4pPr marL="41400" indent="0">
              <a:buFont typeface="Arial" charset="0"/>
              <a:buNone/>
              <a:defRPr sz="1400">
                <a:solidFill>
                  <a:schemeClr val="accent3">
                    <a:lumMod val="50000"/>
                  </a:schemeClr>
                </a:solidFill>
                <a:latin typeface="+mj-lt"/>
              </a:defRPr>
            </a:lvl4pPr>
            <a:lvl5pPr marL="41400" indent="0">
              <a:buNone/>
              <a:defRPr sz="1400">
                <a:solidFill>
                  <a:schemeClr val="accent3">
                    <a:lumMod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&lt;X-axis description&gt;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177728" y="3253519"/>
            <a:ext cx="301625" cy="2285917"/>
          </a:xfrm>
        </p:spPr>
        <p:txBody>
          <a:bodyPr vert="vert270"/>
          <a:lstStyle>
            <a:lvl1pPr marL="0" indent="0" algn="ctr">
              <a:buNone/>
              <a:defRPr sz="1200" b="1" i="0" baseline="0">
                <a:solidFill>
                  <a:schemeClr val="accent3">
                    <a:lumMod val="50000"/>
                  </a:schemeClr>
                </a:solidFill>
                <a:latin typeface="Calibri Bold"/>
              </a:defRPr>
            </a:lvl1pPr>
          </a:lstStyle>
          <a:p>
            <a:pPr lvl="0"/>
            <a:r>
              <a:rPr lang="en-US" dirty="0"/>
              <a:t>&lt;Y-axis description&gt;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6999166" y="5398869"/>
            <a:ext cx="3716338" cy="255587"/>
          </a:xfrm>
        </p:spPr>
        <p:txBody>
          <a:bodyPr/>
          <a:lstStyle>
            <a:lvl1pPr marL="0" indent="0" algn="ctr">
              <a:buNone/>
              <a:defRPr sz="1200" b="1" i="0">
                <a:solidFill>
                  <a:schemeClr val="accent3">
                    <a:lumMod val="50000"/>
                  </a:schemeClr>
                </a:solidFill>
                <a:latin typeface="Calibri Bold"/>
              </a:defRPr>
            </a:lvl1pPr>
            <a:lvl2pPr marL="270000" indent="0">
              <a:buNone/>
              <a:defRPr sz="1400">
                <a:solidFill>
                  <a:schemeClr val="accent3">
                    <a:lumMod val="50000"/>
                  </a:schemeClr>
                </a:solidFill>
                <a:latin typeface="+mj-lt"/>
              </a:defRPr>
            </a:lvl2pPr>
            <a:lvl3pPr marL="540000" indent="0">
              <a:buNone/>
              <a:defRPr sz="1400">
                <a:solidFill>
                  <a:schemeClr val="accent3">
                    <a:lumMod val="50000"/>
                  </a:schemeClr>
                </a:solidFill>
                <a:latin typeface="+mj-lt"/>
              </a:defRPr>
            </a:lvl3pPr>
            <a:lvl4pPr marL="41400" indent="0">
              <a:buFont typeface="Arial" charset="0"/>
              <a:buNone/>
              <a:defRPr sz="1400">
                <a:solidFill>
                  <a:schemeClr val="accent3">
                    <a:lumMod val="50000"/>
                  </a:schemeClr>
                </a:solidFill>
                <a:latin typeface="+mj-lt"/>
              </a:defRPr>
            </a:lvl4pPr>
            <a:lvl5pPr marL="41400" indent="0">
              <a:buNone/>
              <a:defRPr sz="1400">
                <a:solidFill>
                  <a:schemeClr val="accent3">
                    <a:lumMod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&lt;X-axis description&gt;</a:t>
            </a:r>
          </a:p>
        </p:txBody>
      </p:sp>
      <p:sp>
        <p:nvSpPr>
          <p:cNvPr id="24" name="Pagina"/>
          <p:cNvSpPr>
            <a:spLocks noGrp="1"/>
          </p:cNvSpPr>
          <p:nvPr>
            <p:ph type="sldNum" sz="quarter" idx="26"/>
          </p:nvPr>
        </p:nvSpPr>
        <p:spPr>
          <a:xfrm>
            <a:off x="8822192" y="6372000"/>
            <a:ext cx="2415658" cy="252000"/>
          </a:xfrm>
          <a:prstGeom prst="rect">
            <a:avLst/>
          </a:prstGeom>
        </p:spPr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mtClean="0">
                <a:latin typeface="TheSans B6 SemiBold"/>
              </a:defRPr>
            </a:lvl1pPr>
          </a:lstStyle>
          <a:p>
            <a:r>
              <a:rPr lang="en-US" b="1"/>
              <a:t>Page </a:t>
            </a:r>
            <a:fld id="{2B17459C-E83A-E049-976E-52793A851122}" type="slidenum">
              <a:rPr lang="uk-UA" b="1" smtClean="0"/>
              <a:pPr/>
              <a:t>‹#›</a:t>
            </a:fld>
            <a:r>
              <a:rPr lang="en-US" b="1"/>
              <a:t> </a:t>
            </a:r>
            <a:r>
              <a:rPr lang="en-US" b="1">
                <a:latin typeface="TheSans B4 SemiLight" panose="02000303000000000000"/>
              </a:rPr>
              <a:t>of 12</a:t>
            </a:r>
            <a:endParaRPr lang="uk-UA" b="1" dirty="0">
              <a:latin typeface="TheSans B4 SemiLight" panose="02000303000000000000"/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score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64450" y="360000"/>
            <a:ext cx="7669950" cy="381680"/>
          </a:xfrm>
          <a:prstGeom prst="rect">
            <a:avLst/>
          </a:prstGeom>
        </p:spPr>
        <p:txBody>
          <a:bodyPr/>
          <a:lstStyle/>
          <a:p>
            <a:r>
              <a:rPr lang="en-GB" noProof="0" dirty="0"/>
              <a:t>Title of slide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1" hasCustomPrompt="1"/>
          </p:nvPr>
        </p:nvSpPr>
        <p:spPr>
          <a:xfrm>
            <a:off x="864051" y="756000"/>
            <a:ext cx="10373800" cy="39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 b="0" i="0">
                <a:solidFill>
                  <a:schemeClr val="accent3"/>
                </a:solidFill>
                <a:latin typeface="Calibri Regular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64051" y="3161211"/>
            <a:ext cx="10615657" cy="2609665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chemeClr val="accent3">
                    <a:lumMod val="75000"/>
                  </a:schemeClr>
                </a:solidFill>
                <a:latin typeface="Calibri Regular"/>
              </a:defRPr>
            </a:lvl1pPr>
          </a:lstStyle>
          <a:p>
            <a:pPr lvl="0"/>
            <a:r>
              <a:rPr lang="en-US" dirty="0"/>
              <a:t>&lt;Insert bar chart(350x1000)&gt;</a:t>
            </a:r>
          </a:p>
        </p:txBody>
      </p:sp>
      <p:sp>
        <p:nvSpPr>
          <p:cNvPr id="9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864449" y="1600200"/>
            <a:ext cx="10615259" cy="136806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noProof="0" dirty="0"/>
              <a:t>Describe metric highlights</a:t>
            </a:r>
          </a:p>
        </p:txBody>
      </p:sp>
      <p:sp>
        <p:nvSpPr>
          <p:cNvPr id="10" name="Rechthoek 15"/>
          <p:cNvSpPr/>
          <p:nvPr userDrawn="1"/>
        </p:nvSpPr>
        <p:spPr>
          <a:xfrm>
            <a:off x="864052" y="5850212"/>
            <a:ext cx="10966234" cy="464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36000" rtlCol="0" anchor="ctr"/>
          <a:lstStyle/>
          <a:p>
            <a:endParaRPr lang="nl-NL" sz="1600" b="0" i="0" dirty="0">
              <a:latin typeface="Calibri Regular"/>
              <a:ea typeface="Sigsterren" charset="0"/>
              <a:cs typeface="Sigsterren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10085064" y="5919549"/>
            <a:ext cx="844633" cy="341312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Sigsterren" charset="0"/>
                <a:ea typeface="Sigsterren" charset="0"/>
                <a:cs typeface="Sigsterren" charset="0"/>
              </a:defRPr>
            </a:lvl1pPr>
          </a:lstStyle>
          <a:p>
            <a:pPr lvl="0"/>
            <a:r>
              <a:rPr lang="en-US"/>
              <a:t>&lt;III</a:t>
            </a:r>
            <a:r>
              <a:rPr lang="is-IS" dirty="0"/>
              <a:t>…</a:t>
            </a:r>
            <a:r>
              <a:rPr lang="en-US" dirty="0"/>
              <a:t>&gt;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10953449" y="5919285"/>
            <a:ext cx="526259" cy="33337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&lt;#.#&gt;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9923883" y="5907174"/>
            <a:ext cx="139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0" dirty="0">
                <a:solidFill>
                  <a:srgbClr val="FABDCF"/>
                </a:solidFill>
                <a:latin typeface="Calibri Bold"/>
              </a:rPr>
              <a:t>: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5373589" y="5918964"/>
            <a:ext cx="4574046" cy="346075"/>
          </a:xfrm>
        </p:spPr>
        <p:txBody>
          <a:bodyPr/>
          <a:lstStyle>
            <a:lvl1pPr marL="0" indent="0" algn="r">
              <a:buNone/>
              <a:defRPr sz="1600" b="1" i="0">
                <a:solidFill>
                  <a:srgbClr val="FABDCF"/>
                </a:solidFill>
                <a:latin typeface="Calibri Bold"/>
              </a:defRPr>
            </a:lvl1pPr>
          </a:lstStyle>
          <a:p>
            <a:pPr lvl="0"/>
            <a:r>
              <a:rPr lang="en-US" dirty="0"/>
              <a:t>&lt;metric name&gt;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765515" y="3270828"/>
            <a:ext cx="301625" cy="2285917"/>
          </a:xfrm>
        </p:spPr>
        <p:txBody>
          <a:bodyPr vert="vert270"/>
          <a:lstStyle>
            <a:lvl1pPr marL="0" indent="0" algn="ctr">
              <a:buNone/>
              <a:defRPr sz="1400" b="1" i="0" baseline="0">
                <a:solidFill>
                  <a:schemeClr val="accent3">
                    <a:lumMod val="50000"/>
                  </a:schemeClr>
                </a:solidFill>
                <a:latin typeface="Calibri Bold"/>
              </a:defRPr>
            </a:lvl1pPr>
          </a:lstStyle>
          <a:p>
            <a:pPr lvl="0"/>
            <a:r>
              <a:rPr lang="en-US" dirty="0"/>
              <a:t>&lt;Y-axis description&gt;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4337546" y="5404147"/>
            <a:ext cx="3716338" cy="255587"/>
          </a:xfrm>
        </p:spPr>
        <p:txBody>
          <a:bodyPr/>
          <a:lstStyle>
            <a:lvl1pPr marL="0" indent="0" algn="ctr">
              <a:buNone/>
              <a:defRPr sz="1400" b="1" i="0">
                <a:solidFill>
                  <a:schemeClr val="accent3">
                    <a:lumMod val="50000"/>
                  </a:schemeClr>
                </a:solidFill>
                <a:latin typeface="Calibri Bold"/>
              </a:defRPr>
            </a:lvl1pPr>
            <a:lvl2pPr marL="270000" indent="0">
              <a:buNone/>
              <a:defRPr sz="1400">
                <a:solidFill>
                  <a:schemeClr val="accent3">
                    <a:lumMod val="50000"/>
                  </a:schemeClr>
                </a:solidFill>
                <a:latin typeface="+mj-lt"/>
              </a:defRPr>
            </a:lvl2pPr>
            <a:lvl3pPr marL="540000" indent="0">
              <a:buNone/>
              <a:defRPr sz="1400">
                <a:solidFill>
                  <a:schemeClr val="accent3">
                    <a:lumMod val="50000"/>
                  </a:schemeClr>
                </a:solidFill>
                <a:latin typeface="+mj-lt"/>
              </a:defRPr>
            </a:lvl3pPr>
            <a:lvl4pPr marL="41400" indent="0">
              <a:buFont typeface="Arial" charset="0"/>
              <a:buNone/>
              <a:defRPr sz="1400">
                <a:solidFill>
                  <a:schemeClr val="accent3">
                    <a:lumMod val="50000"/>
                  </a:schemeClr>
                </a:solidFill>
                <a:latin typeface="+mj-lt"/>
              </a:defRPr>
            </a:lvl4pPr>
            <a:lvl5pPr marL="41400" indent="0">
              <a:buNone/>
              <a:defRPr sz="1400">
                <a:solidFill>
                  <a:schemeClr val="accent3">
                    <a:lumMod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&lt;X-axis description&gt;</a:t>
            </a:r>
          </a:p>
        </p:txBody>
      </p:sp>
      <p:sp>
        <p:nvSpPr>
          <p:cNvPr id="15" name="Pagina"/>
          <p:cNvSpPr>
            <a:spLocks noGrp="1"/>
          </p:cNvSpPr>
          <p:nvPr>
            <p:ph type="sldNum" sz="quarter" idx="23"/>
          </p:nvPr>
        </p:nvSpPr>
        <p:spPr>
          <a:xfrm>
            <a:off x="8822192" y="6372000"/>
            <a:ext cx="2415658" cy="252000"/>
          </a:xfrm>
          <a:prstGeom prst="rect">
            <a:avLst/>
          </a:prstGeom>
        </p:spPr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mtClean="0">
                <a:latin typeface="TheSans B6 SemiBold"/>
              </a:defRPr>
            </a:lvl1pPr>
          </a:lstStyle>
          <a:p>
            <a:r>
              <a:rPr lang="en-US" b="1"/>
              <a:t>Page </a:t>
            </a:r>
            <a:fld id="{8FFF33C1-03B9-914D-A1CF-8BE8F785B3D1}" type="slidenum">
              <a:rPr lang="uk-UA" b="1" smtClean="0"/>
              <a:pPr/>
              <a:t>‹#›</a:t>
            </a:fld>
            <a:r>
              <a:rPr lang="en-US" b="1"/>
              <a:t> </a:t>
            </a:r>
            <a:r>
              <a:rPr lang="en-US" b="1">
                <a:latin typeface="TheSans B4 SemiLight" panose="02000303000000000000"/>
              </a:rPr>
              <a:t>of 12</a:t>
            </a:r>
            <a:endParaRPr lang="uk-UA" b="1" dirty="0">
              <a:latin typeface="TheSans B4 SemiLight" panose="02000303000000000000"/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21C9-B060-7041-A1C9-116ACD45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D4935-5F8D-124E-9374-E07335CF9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54754-F9A1-5F4C-A60B-939815C19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A301-BCFC-BF4A-9FA7-BBFEA4CE1EF0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2A539-0926-1F4D-A346-4DD3AD60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C4192-D8AD-384E-A9B5-70B302F8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/>
              <a:t>Page </a:t>
            </a:r>
            <a:fld id="{F07947A9-064B-2F4A-8382-BCEE906B4D0C}" type="slidenum">
              <a:rPr lang="uk-UA" b="1" smtClean="0"/>
              <a:pPr/>
              <a:t>‹#›</a:t>
            </a:fld>
            <a:r>
              <a:rPr lang="en-US" b="1"/>
              <a:t> </a:t>
            </a:r>
            <a:r>
              <a:rPr lang="en-US" b="1">
                <a:latin typeface="TheSans B4 SemiLight" panose="02000303000000000000"/>
              </a:rPr>
              <a:t>of 12</a:t>
            </a:r>
            <a:endParaRPr lang="uk-UA" b="1" dirty="0">
              <a:latin typeface="TheSans B4 SemiLight" panose="02000303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27490650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tainability ra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64449" y="360000"/>
            <a:ext cx="10373399" cy="396000"/>
          </a:xfrm>
          <a:prstGeom prst="rect">
            <a:avLst/>
          </a:prstGeom>
        </p:spPr>
        <p:txBody>
          <a:bodyPr/>
          <a:lstStyle/>
          <a:p>
            <a:r>
              <a:rPr lang="en-GB" noProof="0" dirty="0"/>
              <a:t>Slide title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>
          <a:xfrm>
            <a:off x="864050" y="756000"/>
            <a:ext cx="10373799" cy="39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 b="0" i="0">
                <a:solidFill>
                  <a:schemeClr val="accent3"/>
                </a:solidFill>
                <a:latin typeface="Calibri Regular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cxnSp>
        <p:nvCxnSpPr>
          <p:cNvPr id="7" name="Curved Connector 76"/>
          <p:cNvCxnSpPr/>
          <p:nvPr userDrawn="1"/>
        </p:nvCxnSpPr>
        <p:spPr>
          <a:xfrm>
            <a:off x="6116348" y="1574800"/>
            <a:ext cx="0" cy="439420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29013114"/>
              </p:ext>
            </p:extLst>
          </p:nvPr>
        </p:nvGraphicFramePr>
        <p:xfrm>
          <a:off x="6477173" y="2412702"/>
          <a:ext cx="4760677" cy="268224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2374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266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noProof="0" dirty="0">
                          <a:solidFill>
                            <a:schemeClr val="tx1"/>
                          </a:solidFill>
                          <a:latin typeface="Calibri Regular"/>
                        </a:rPr>
                        <a:t>Volume</a:t>
                      </a:r>
                    </a:p>
                  </a:txBody>
                  <a:tcPr marL="121984" marR="121984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gsterren Regular" charset="2"/>
                        <a:cs typeface="Sigsterren Regular" charset="2"/>
                      </a:endParaRPr>
                    </a:p>
                  </a:txBody>
                  <a:tcPr marL="121984" marR="121984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en-US" sz="1200" b="0" i="0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 Regular"/>
                      </a:endParaRPr>
                    </a:p>
                  </a:txBody>
                  <a:tcPr marL="121984" marR="121984" anchor="b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266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noProof="0" dirty="0">
                          <a:solidFill>
                            <a:schemeClr val="tx1"/>
                          </a:solidFill>
                          <a:latin typeface="Calibri Regular"/>
                        </a:rPr>
                        <a:t>Duplication</a:t>
                      </a:r>
                    </a:p>
                  </a:txBody>
                  <a:tcPr marL="121984" marR="121984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noProof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igsterren Regular" charset="2"/>
                        <a:cs typeface="Sigsterren Regular" charset="2"/>
                      </a:endParaRPr>
                    </a:p>
                  </a:txBody>
                  <a:tcPr marL="121984" marR="121984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en-US" sz="1200" b="0" i="0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 Regular"/>
                      </a:endParaRPr>
                    </a:p>
                  </a:txBody>
                  <a:tcPr marL="121984" marR="121984" anchor="b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266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noProof="0" dirty="0">
                          <a:solidFill>
                            <a:schemeClr val="tx1"/>
                          </a:solidFill>
                          <a:latin typeface="Calibri Regular"/>
                        </a:rPr>
                        <a:t>Unit</a:t>
                      </a:r>
                      <a:r>
                        <a:rPr lang="en-US" sz="1400" b="0" i="0" baseline="0" noProof="0" dirty="0">
                          <a:solidFill>
                            <a:schemeClr val="tx1"/>
                          </a:solidFill>
                          <a:latin typeface="Calibri Regular"/>
                        </a:rPr>
                        <a:t> size</a:t>
                      </a:r>
                      <a:endParaRPr lang="en-US" sz="1400" b="0" i="0" noProof="0" dirty="0">
                        <a:solidFill>
                          <a:schemeClr val="tx1"/>
                        </a:solidFill>
                        <a:latin typeface="Calibri Regular"/>
                      </a:endParaRPr>
                    </a:p>
                  </a:txBody>
                  <a:tcPr marL="121984" marR="121984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noProof="0" dirty="0">
                        <a:solidFill>
                          <a:srgbClr val="A6A6A6"/>
                        </a:solidFill>
                        <a:latin typeface="Sigsterren Regular" charset="2"/>
                        <a:cs typeface="Sigsterren Regular" charset="2"/>
                      </a:endParaRPr>
                    </a:p>
                  </a:txBody>
                  <a:tcPr marL="121984" marR="121984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 Regular"/>
                      </a:endParaRPr>
                    </a:p>
                  </a:txBody>
                  <a:tcPr marL="121984" marR="121984" anchor="b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266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noProof="0" dirty="0">
                          <a:solidFill>
                            <a:schemeClr val="tx1"/>
                          </a:solidFill>
                          <a:latin typeface="Calibri Regular"/>
                        </a:rPr>
                        <a:t>Unit complexity</a:t>
                      </a:r>
                    </a:p>
                  </a:txBody>
                  <a:tcPr marL="121984" marR="121984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noProof="0" dirty="0">
                        <a:solidFill>
                          <a:srgbClr val="A6A6A6"/>
                        </a:solidFill>
                        <a:latin typeface="Sigsterren Regular" charset="2"/>
                        <a:cs typeface="Sigsterren Regular" charset="2"/>
                      </a:endParaRPr>
                    </a:p>
                  </a:txBody>
                  <a:tcPr marL="121984" marR="121984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 Regular"/>
                      </a:endParaRPr>
                    </a:p>
                  </a:txBody>
                  <a:tcPr marL="121984" marR="121984" anchor="b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266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noProof="0" dirty="0">
                          <a:solidFill>
                            <a:schemeClr val="tx1"/>
                          </a:solidFill>
                          <a:latin typeface="Calibri Regular"/>
                        </a:rPr>
                        <a:t>Unit interfacing</a:t>
                      </a:r>
                    </a:p>
                  </a:txBody>
                  <a:tcPr marL="121984" marR="121984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noProof="0" dirty="0">
                        <a:solidFill>
                          <a:srgbClr val="A6A6A6"/>
                        </a:solidFill>
                        <a:latin typeface="Sigsterren Regular" charset="2"/>
                        <a:cs typeface="Sigsterren Regular" charset="2"/>
                      </a:endParaRPr>
                    </a:p>
                  </a:txBody>
                  <a:tcPr marL="121984" marR="121984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 Regular"/>
                      </a:endParaRPr>
                    </a:p>
                  </a:txBody>
                  <a:tcPr marL="121984" marR="121984" anchor="b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266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noProof="0" dirty="0">
                          <a:solidFill>
                            <a:schemeClr val="tx1"/>
                          </a:solidFill>
                          <a:latin typeface="Calibri Regular"/>
                        </a:rPr>
                        <a:t>Module coupling</a:t>
                      </a:r>
                    </a:p>
                  </a:txBody>
                  <a:tcPr marL="121984" marR="121984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noProof="0" dirty="0">
                        <a:solidFill>
                          <a:srgbClr val="A6A6A6"/>
                        </a:solidFill>
                        <a:latin typeface="Sigsterren Regular" charset="2"/>
                        <a:cs typeface="Sigsterren Regular" charset="2"/>
                      </a:endParaRPr>
                    </a:p>
                  </a:txBody>
                  <a:tcPr marL="121984" marR="121984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 Regular"/>
                      </a:endParaRPr>
                    </a:p>
                  </a:txBody>
                  <a:tcPr marL="121984" marR="121984" anchor="b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266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noProof="0" dirty="0">
                          <a:solidFill>
                            <a:schemeClr val="tx1"/>
                          </a:solidFill>
                          <a:latin typeface="Calibri Regular"/>
                        </a:rPr>
                        <a:t>Component balance</a:t>
                      </a:r>
                    </a:p>
                  </a:txBody>
                  <a:tcPr marL="121984" marR="121984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noProof="0" dirty="0">
                        <a:solidFill>
                          <a:srgbClr val="A6A6A6"/>
                        </a:solidFill>
                        <a:latin typeface="Sigsterren Regular" charset="2"/>
                        <a:cs typeface="Sigsterren Regular" charset="2"/>
                      </a:endParaRPr>
                    </a:p>
                  </a:txBody>
                  <a:tcPr marL="121984" marR="121984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noProof="0" dirty="0">
                        <a:solidFill>
                          <a:schemeClr val="accent6"/>
                        </a:solidFill>
                        <a:latin typeface="Calibri Regular"/>
                      </a:endParaRPr>
                    </a:p>
                  </a:txBody>
                  <a:tcPr marL="121984" marR="121984" anchor="b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266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noProof="0" dirty="0">
                          <a:solidFill>
                            <a:schemeClr val="tx1"/>
                          </a:solidFill>
                          <a:latin typeface="Calibri Regular"/>
                        </a:rPr>
                        <a:t>Component independence</a:t>
                      </a:r>
                    </a:p>
                  </a:txBody>
                  <a:tcPr marL="121984" marR="121984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noProof="0" dirty="0">
                        <a:solidFill>
                          <a:srgbClr val="A6A6A6"/>
                        </a:solidFill>
                        <a:latin typeface="Sigsterren Regular" charset="2"/>
                        <a:cs typeface="Sigsterren Regular" charset="2"/>
                      </a:endParaRPr>
                    </a:p>
                  </a:txBody>
                  <a:tcPr marL="121984" marR="121984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 Regular"/>
                      </a:endParaRPr>
                    </a:p>
                  </a:txBody>
                  <a:tcPr marL="121984" marR="121984" anchor="b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 bwMode="auto">
          <a:xfrm flipH="1">
            <a:off x="3151077" y="3721638"/>
            <a:ext cx="964" cy="1814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351742" y="3883474"/>
            <a:ext cx="1604288" cy="2535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0" i="0" noProof="0" dirty="0">
                <a:latin typeface="Calibri Regular"/>
                <a:cs typeface="TheSans B4 SemiLight"/>
              </a:rPr>
              <a:t>Market-average</a:t>
            </a:r>
          </a:p>
        </p:txBody>
      </p:sp>
      <p:sp>
        <p:nvSpPr>
          <p:cNvPr id="21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236552" y="2501484"/>
            <a:ext cx="3829050" cy="312737"/>
          </a:xfrm>
        </p:spPr>
        <p:txBody>
          <a:bodyPr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Calibri Bold"/>
              </a:defRPr>
            </a:lvl1pPr>
          </a:lstStyle>
          <a:p>
            <a:pPr lvl="0"/>
            <a:r>
              <a:rPr lang="en-US" noProof="0" dirty="0"/>
              <a:t>&lt;client&gt; - &lt;system&gt; (#.#)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3" hasCustomPrompt="1"/>
          </p:nvPr>
        </p:nvSpPr>
        <p:spPr>
          <a:xfrm>
            <a:off x="1236552" y="2825661"/>
            <a:ext cx="3829050" cy="905553"/>
          </a:xfrm>
        </p:spPr>
        <p:txBody>
          <a:bodyPr bIns="0" anchor="t"/>
          <a:lstStyle>
            <a:lvl1pPr marL="0" indent="0" algn="ctr">
              <a:lnSpc>
                <a:spcPct val="100000"/>
              </a:lnSpc>
              <a:buNone/>
              <a:defRPr sz="6000">
                <a:latin typeface="Sigsterren" charset="0"/>
                <a:ea typeface="Sigsterren" charset="0"/>
                <a:cs typeface="Sigsterren" charset="0"/>
              </a:defRPr>
            </a:lvl1pPr>
          </a:lstStyle>
          <a:p>
            <a:pPr lvl="0"/>
            <a:r>
              <a:rPr lang="en-US" noProof="0" dirty="0"/>
              <a:t>IIIII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4" hasCustomPrompt="1"/>
          </p:nvPr>
        </p:nvSpPr>
        <p:spPr>
          <a:xfrm>
            <a:off x="9028700" y="2432463"/>
            <a:ext cx="1041149" cy="276225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Sigsterren" charset="0"/>
                <a:ea typeface="Sigsterren" charset="0"/>
                <a:cs typeface="Sigsterren" charset="0"/>
              </a:defRPr>
            </a:lvl1pPr>
          </a:lstStyle>
          <a:p>
            <a:pPr lvl="0"/>
            <a:r>
              <a:rPr lang="en-US" noProof="0" dirty="0"/>
              <a:t>&lt;II…&gt;</a:t>
            </a:r>
          </a:p>
        </p:txBody>
      </p:sp>
      <p:sp>
        <p:nvSpPr>
          <p:cNvPr id="40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9028700" y="2758815"/>
            <a:ext cx="1041149" cy="276225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Sigsterren" charset="0"/>
                <a:ea typeface="Sigsterren" charset="0"/>
                <a:cs typeface="Sigsterren" charset="0"/>
              </a:defRPr>
            </a:lvl1pPr>
          </a:lstStyle>
          <a:p>
            <a:pPr lvl="0"/>
            <a:r>
              <a:rPr lang="en-US" noProof="0" dirty="0"/>
              <a:t>&lt;II…&gt;</a:t>
            </a:r>
          </a:p>
        </p:txBody>
      </p:sp>
      <p:sp>
        <p:nvSpPr>
          <p:cNvPr id="42" name="Text Placeholder 38"/>
          <p:cNvSpPr>
            <a:spLocks noGrp="1"/>
          </p:cNvSpPr>
          <p:nvPr>
            <p:ph type="body" sz="quarter" idx="16" hasCustomPrompt="1"/>
          </p:nvPr>
        </p:nvSpPr>
        <p:spPr>
          <a:xfrm>
            <a:off x="9028700" y="3094266"/>
            <a:ext cx="1041149" cy="276225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Sigsterren" charset="0"/>
                <a:ea typeface="Sigsterren" charset="0"/>
                <a:cs typeface="Sigsterren" charset="0"/>
              </a:defRPr>
            </a:lvl1pPr>
          </a:lstStyle>
          <a:p>
            <a:pPr lvl="0"/>
            <a:r>
              <a:rPr lang="en-US" noProof="0" dirty="0"/>
              <a:t>&lt;II…&gt;</a:t>
            </a:r>
          </a:p>
        </p:txBody>
      </p:sp>
      <p:sp>
        <p:nvSpPr>
          <p:cNvPr id="43" name="Text Placeholder 38"/>
          <p:cNvSpPr>
            <a:spLocks noGrp="1"/>
          </p:cNvSpPr>
          <p:nvPr>
            <p:ph type="body" sz="quarter" idx="17" hasCustomPrompt="1"/>
          </p:nvPr>
        </p:nvSpPr>
        <p:spPr>
          <a:xfrm>
            <a:off x="9028700" y="3427365"/>
            <a:ext cx="1041149" cy="276225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Sigsterren" charset="0"/>
                <a:ea typeface="Sigsterren" charset="0"/>
                <a:cs typeface="Sigsterren" charset="0"/>
              </a:defRPr>
            </a:lvl1pPr>
          </a:lstStyle>
          <a:p>
            <a:pPr lvl="0"/>
            <a:r>
              <a:rPr lang="en-US" noProof="0" dirty="0"/>
              <a:t>&lt;II…&gt;</a:t>
            </a:r>
          </a:p>
        </p:txBody>
      </p:sp>
      <p:sp>
        <p:nvSpPr>
          <p:cNvPr id="44" name="Text Placeholder 38"/>
          <p:cNvSpPr>
            <a:spLocks noGrp="1"/>
          </p:cNvSpPr>
          <p:nvPr>
            <p:ph type="body" sz="quarter" idx="18" hasCustomPrompt="1"/>
          </p:nvPr>
        </p:nvSpPr>
        <p:spPr>
          <a:xfrm>
            <a:off x="9028700" y="3764328"/>
            <a:ext cx="1041149" cy="276225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Sigsterren" charset="0"/>
                <a:ea typeface="Sigsterren" charset="0"/>
                <a:cs typeface="Sigsterren" charset="0"/>
              </a:defRPr>
            </a:lvl1pPr>
          </a:lstStyle>
          <a:p>
            <a:pPr lvl="0"/>
            <a:r>
              <a:rPr lang="en-US" noProof="0" dirty="0"/>
              <a:t>&lt;II…&gt;</a:t>
            </a:r>
          </a:p>
        </p:txBody>
      </p:sp>
      <p:sp>
        <p:nvSpPr>
          <p:cNvPr id="45" name="Text Placeholder 38"/>
          <p:cNvSpPr>
            <a:spLocks noGrp="1"/>
          </p:cNvSpPr>
          <p:nvPr>
            <p:ph type="body" sz="quarter" idx="19" hasCustomPrompt="1"/>
          </p:nvPr>
        </p:nvSpPr>
        <p:spPr>
          <a:xfrm>
            <a:off x="9028700" y="4096846"/>
            <a:ext cx="1041149" cy="276225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Sigsterren" charset="0"/>
                <a:ea typeface="Sigsterren" charset="0"/>
                <a:cs typeface="Sigsterren" charset="0"/>
              </a:defRPr>
            </a:lvl1pPr>
          </a:lstStyle>
          <a:p>
            <a:pPr lvl="0"/>
            <a:r>
              <a:rPr lang="en-US" noProof="0" dirty="0"/>
              <a:t>&lt;II…&gt;</a:t>
            </a:r>
          </a:p>
        </p:txBody>
      </p:sp>
      <p:sp>
        <p:nvSpPr>
          <p:cNvPr id="46" name="Text Placeholder 38"/>
          <p:cNvSpPr>
            <a:spLocks noGrp="1"/>
          </p:cNvSpPr>
          <p:nvPr>
            <p:ph type="body" sz="quarter" idx="20" hasCustomPrompt="1"/>
          </p:nvPr>
        </p:nvSpPr>
        <p:spPr>
          <a:xfrm>
            <a:off x="9028700" y="4435380"/>
            <a:ext cx="1041149" cy="276225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Sigsterren" charset="0"/>
                <a:ea typeface="Sigsterren" charset="0"/>
                <a:cs typeface="Sigsterren" charset="0"/>
              </a:defRPr>
            </a:lvl1pPr>
          </a:lstStyle>
          <a:p>
            <a:pPr lvl="0"/>
            <a:r>
              <a:rPr lang="en-US" noProof="0" dirty="0"/>
              <a:t>&lt;II…&gt;</a:t>
            </a:r>
          </a:p>
        </p:txBody>
      </p:sp>
      <p:sp>
        <p:nvSpPr>
          <p:cNvPr id="47" name="Text Placeholder 38"/>
          <p:cNvSpPr>
            <a:spLocks noGrp="1"/>
          </p:cNvSpPr>
          <p:nvPr>
            <p:ph type="body" sz="quarter" idx="21" hasCustomPrompt="1"/>
          </p:nvPr>
        </p:nvSpPr>
        <p:spPr>
          <a:xfrm>
            <a:off x="9028699" y="4771907"/>
            <a:ext cx="1041149" cy="276225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Sigsterren" charset="0"/>
                <a:ea typeface="Sigsterren" charset="0"/>
                <a:cs typeface="Sigsterren" charset="0"/>
              </a:defRPr>
            </a:lvl1pPr>
          </a:lstStyle>
          <a:p>
            <a:pPr lvl="0"/>
            <a:r>
              <a:rPr lang="en-US" noProof="0" dirty="0"/>
              <a:t>&lt;II…&gt;</a:t>
            </a:r>
          </a:p>
        </p:txBody>
      </p:sp>
      <p:sp>
        <p:nvSpPr>
          <p:cNvPr id="48" name="Text Placeholder 38"/>
          <p:cNvSpPr>
            <a:spLocks noGrp="1"/>
          </p:cNvSpPr>
          <p:nvPr>
            <p:ph type="body" sz="quarter" idx="22" hasCustomPrompt="1"/>
          </p:nvPr>
        </p:nvSpPr>
        <p:spPr>
          <a:xfrm>
            <a:off x="10332266" y="2432463"/>
            <a:ext cx="520575" cy="276225"/>
          </a:xfrm>
        </p:spPr>
        <p:txBody>
          <a:bodyPr/>
          <a:lstStyle>
            <a:lvl1pPr marL="0" indent="0" algn="l">
              <a:buNone/>
              <a:defRPr sz="1200" b="0" i="0">
                <a:solidFill>
                  <a:schemeClr val="bg1">
                    <a:lumMod val="50000"/>
                  </a:schemeClr>
                </a:solidFill>
                <a:latin typeface="Calibri Regular"/>
                <a:ea typeface="Sigsterren" charset="0"/>
                <a:cs typeface="Sigsterren" charset="0"/>
              </a:defRPr>
            </a:lvl1pPr>
          </a:lstStyle>
          <a:p>
            <a:pPr lvl="0"/>
            <a:r>
              <a:rPr lang="en-US" noProof="0" dirty="0"/>
              <a:t>&lt;#.#&gt;</a:t>
            </a:r>
          </a:p>
        </p:txBody>
      </p:sp>
      <p:sp>
        <p:nvSpPr>
          <p:cNvPr id="56" name="Text Placeholder 38"/>
          <p:cNvSpPr>
            <a:spLocks noGrp="1"/>
          </p:cNvSpPr>
          <p:nvPr>
            <p:ph type="body" sz="quarter" idx="23" hasCustomPrompt="1"/>
          </p:nvPr>
        </p:nvSpPr>
        <p:spPr>
          <a:xfrm>
            <a:off x="10332266" y="2758815"/>
            <a:ext cx="520575" cy="276225"/>
          </a:xfrm>
        </p:spPr>
        <p:txBody>
          <a:bodyPr/>
          <a:lstStyle>
            <a:lvl1pPr marL="0" indent="0" algn="l">
              <a:buNone/>
              <a:defRPr sz="1200" b="0" i="0">
                <a:solidFill>
                  <a:schemeClr val="bg1">
                    <a:lumMod val="50000"/>
                  </a:schemeClr>
                </a:solidFill>
                <a:latin typeface="Calibri Regular"/>
                <a:ea typeface="Sigsterren" charset="0"/>
                <a:cs typeface="Sigsterren" charset="0"/>
              </a:defRPr>
            </a:lvl1pPr>
          </a:lstStyle>
          <a:p>
            <a:pPr lvl="0"/>
            <a:r>
              <a:rPr lang="en-US" noProof="0" dirty="0"/>
              <a:t>&lt;#.#&gt;</a:t>
            </a:r>
          </a:p>
        </p:txBody>
      </p:sp>
      <p:sp>
        <p:nvSpPr>
          <p:cNvPr id="57" name="Text Placeholder 38"/>
          <p:cNvSpPr>
            <a:spLocks noGrp="1"/>
          </p:cNvSpPr>
          <p:nvPr>
            <p:ph type="body" sz="quarter" idx="24" hasCustomPrompt="1"/>
          </p:nvPr>
        </p:nvSpPr>
        <p:spPr>
          <a:xfrm>
            <a:off x="10332266" y="3094265"/>
            <a:ext cx="520575" cy="276225"/>
          </a:xfrm>
        </p:spPr>
        <p:txBody>
          <a:bodyPr/>
          <a:lstStyle>
            <a:lvl1pPr marL="0" indent="0" algn="l">
              <a:buNone/>
              <a:defRPr sz="1200" b="0" i="0">
                <a:solidFill>
                  <a:schemeClr val="bg1">
                    <a:lumMod val="50000"/>
                  </a:schemeClr>
                </a:solidFill>
                <a:latin typeface="Calibri Regular"/>
                <a:ea typeface="Sigsterren" charset="0"/>
                <a:cs typeface="Sigsterren" charset="0"/>
              </a:defRPr>
            </a:lvl1pPr>
          </a:lstStyle>
          <a:p>
            <a:pPr lvl="0"/>
            <a:r>
              <a:rPr lang="en-US" noProof="0" dirty="0"/>
              <a:t>&lt;#.#&gt;</a:t>
            </a:r>
          </a:p>
        </p:txBody>
      </p:sp>
      <p:sp>
        <p:nvSpPr>
          <p:cNvPr id="58" name="Text Placeholder 38"/>
          <p:cNvSpPr>
            <a:spLocks noGrp="1"/>
          </p:cNvSpPr>
          <p:nvPr>
            <p:ph type="body" sz="quarter" idx="25" hasCustomPrompt="1"/>
          </p:nvPr>
        </p:nvSpPr>
        <p:spPr>
          <a:xfrm>
            <a:off x="10332265" y="3429198"/>
            <a:ext cx="520575" cy="276225"/>
          </a:xfrm>
        </p:spPr>
        <p:txBody>
          <a:bodyPr/>
          <a:lstStyle>
            <a:lvl1pPr marL="0" indent="0" algn="l">
              <a:buNone/>
              <a:defRPr sz="1200" b="0" i="0">
                <a:solidFill>
                  <a:schemeClr val="bg1">
                    <a:lumMod val="50000"/>
                  </a:schemeClr>
                </a:solidFill>
                <a:latin typeface="Calibri Regular"/>
                <a:ea typeface="Sigsterren" charset="0"/>
                <a:cs typeface="Sigsterren" charset="0"/>
              </a:defRPr>
            </a:lvl1pPr>
          </a:lstStyle>
          <a:p>
            <a:pPr lvl="0"/>
            <a:r>
              <a:rPr lang="en-US" noProof="0" dirty="0"/>
              <a:t>&lt;#.#&gt;</a:t>
            </a:r>
          </a:p>
        </p:txBody>
      </p:sp>
      <p:sp>
        <p:nvSpPr>
          <p:cNvPr id="59" name="Text Placeholder 38"/>
          <p:cNvSpPr>
            <a:spLocks noGrp="1"/>
          </p:cNvSpPr>
          <p:nvPr>
            <p:ph type="body" sz="quarter" idx="26" hasCustomPrompt="1"/>
          </p:nvPr>
        </p:nvSpPr>
        <p:spPr>
          <a:xfrm>
            <a:off x="10332264" y="3765230"/>
            <a:ext cx="520575" cy="276225"/>
          </a:xfrm>
        </p:spPr>
        <p:txBody>
          <a:bodyPr/>
          <a:lstStyle>
            <a:lvl1pPr marL="0" indent="0" algn="l">
              <a:buNone/>
              <a:defRPr sz="1200" b="0" i="0">
                <a:solidFill>
                  <a:schemeClr val="bg1">
                    <a:lumMod val="50000"/>
                  </a:schemeClr>
                </a:solidFill>
                <a:latin typeface="Calibri Regular"/>
                <a:ea typeface="Sigsterren" charset="0"/>
                <a:cs typeface="Sigsterren" charset="0"/>
              </a:defRPr>
            </a:lvl1pPr>
          </a:lstStyle>
          <a:p>
            <a:pPr lvl="0"/>
            <a:r>
              <a:rPr lang="en-US" noProof="0" dirty="0"/>
              <a:t>&lt;#.#&gt;</a:t>
            </a:r>
          </a:p>
        </p:txBody>
      </p:sp>
      <p:sp>
        <p:nvSpPr>
          <p:cNvPr id="60" name="Text Placeholder 38"/>
          <p:cNvSpPr>
            <a:spLocks noGrp="1"/>
          </p:cNvSpPr>
          <p:nvPr>
            <p:ph type="body" sz="quarter" idx="27" hasCustomPrompt="1"/>
          </p:nvPr>
        </p:nvSpPr>
        <p:spPr>
          <a:xfrm>
            <a:off x="10328256" y="4094826"/>
            <a:ext cx="520575" cy="276225"/>
          </a:xfrm>
        </p:spPr>
        <p:txBody>
          <a:bodyPr/>
          <a:lstStyle>
            <a:lvl1pPr marL="0" indent="0" algn="l">
              <a:buNone/>
              <a:defRPr sz="1200" b="0" i="0">
                <a:solidFill>
                  <a:schemeClr val="bg1">
                    <a:lumMod val="50000"/>
                  </a:schemeClr>
                </a:solidFill>
                <a:latin typeface="Calibri Regular"/>
                <a:ea typeface="Sigsterren" charset="0"/>
                <a:cs typeface="Sigsterren" charset="0"/>
              </a:defRPr>
            </a:lvl1pPr>
          </a:lstStyle>
          <a:p>
            <a:pPr lvl="0"/>
            <a:r>
              <a:rPr lang="en-US" noProof="0" dirty="0"/>
              <a:t>&lt;#.#&gt;</a:t>
            </a:r>
          </a:p>
        </p:txBody>
      </p:sp>
      <p:sp>
        <p:nvSpPr>
          <p:cNvPr id="61" name="Text Placeholder 38"/>
          <p:cNvSpPr>
            <a:spLocks noGrp="1"/>
          </p:cNvSpPr>
          <p:nvPr>
            <p:ph type="body" sz="quarter" idx="28" hasCustomPrompt="1"/>
          </p:nvPr>
        </p:nvSpPr>
        <p:spPr>
          <a:xfrm>
            <a:off x="10328255" y="4435775"/>
            <a:ext cx="520575" cy="276225"/>
          </a:xfrm>
        </p:spPr>
        <p:txBody>
          <a:bodyPr/>
          <a:lstStyle>
            <a:lvl1pPr marL="0" indent="0" algn="l">
              <a:buNone/>
              <a:defRPr sz="1200" b="0" i="0">
                <a:solidFill>
                  <a:schemeClr val="bg1">
                    <a:lumMod val="50000"/>
                  </a:schemeClr>
                </a:solidFill>
                <a:latin typeface="Calibri Regular"/>
                <a:ea typeface="Sigsterren" charset="0"/>
                <a:cs typeface="Sigsterren" charset="0"/>
              </a:defRPr>
            </a:lvl1pPr>
          </a:lstStyle>
          <a:p>
            <a:pPr lvl="0"/>
            <a:r>
              <a:rPr lang="en-US" noProof="0" dirty="0"/>
              <a:t>&lt;#.#&gt;</a:t>
            </a:r>
          </a:p>
        </p:txBody>
      </p:sp>
      <p:sp>
        <p:nvSpPr>
          <p:cNvPr id="62" name="Text Placeholder 38"/>
          <p:cNvSpPr>
            <a:spLocks noGrp="1"/>
          </p:cNvSpPr>
          <p:nvPr>
            <p:ph type="body" sz="quarter" idx="29" hasCustomPrompt="1"/>
          </p:nvPr>
        </p:nvSpPr>
        <p:spPr>
          <a:xfrm>
            <a:off x="10328255" y="4768594"/>
            <a:ext cx="520575" cy="276225"/>
          </a:xfrm>
        </p:spPr>
        <p:txBody>
          <a:bodyPr/>
          <a:lstStyle>
            <a:lvl1pPr marL="0" indent="0" algn="l">
              <a:buNone/>
              <a:defRPr sz="1200" b="0" i="0">
                <a:solidFill>
                  <a:schemeClr val="bg1">
                    <a:lumMod val="50000"/>
                  </a:schemeClr>
                </a:solidFill>
                <a:latin typeface="Calibri Regular"/>
                <a:ea typeface="Sigsterren" charset="0"/>
                <a:cs typeface="Sigsterren" charset="0"/>
              </a:defRPr>
            </a:lvl1pPr>
          </a:lstStyle>
          <a:p>
            <a:pPr lvl="0"/>
            <a:r>
              <a:rPr lang="en-US" noProof="0" dirty="0"/>
              <a:t>&lt;#.#&gt;</a:t>
            </a:r>
          </a:p>
        </p:txBody>
      </p:sp>
      <p:sp>
        <p:nvSpPr>
          <p:cNvPr id="33" name="Pagina"/>
          <p:cNvSpPr>
            <a:spLocks noGrp="1"/>
          </p:cNvSpPr>
          <p:nvPr>
            <p:ph type="sldNum" sz="quarter" idx="11"/>
          </p:nvPr>
        </p:nvSpPr>
        <p:spPr>
          <a:xfrm>
            <a:off x="8822192" y="6372000"/>
            <a:ext cx="2415658" cy="252000"/>
          </a:xfrm>
          <a:prstGeom prst="rect">
            <a:avLst/>
          </a:prstGeom>
        </p:spPr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mtClean="0">
                <a:latin typeface="TheSans B6 SemiBold"/>
              </a:defRPr>
            </a:lvl1pPr>
          </a:lstStyle>
          <a:p>
            <a:r>
              <a:rPr lang="en-US" b="1"/>
              <a:t>Page </a:t>
            </a:r>
            <a:fld id="{F237BCE7-27A2-EE48-9388-068914BE263E}" type="slidenum">
              <a:rPr lang="uk-UA" b="1" smtClean="0"/>
              <a:pPr/>
              <a:t>‹#›</a:t>
            </a:fld>
            <a:r>
              <a:rPr lang="en-US" b="1"/>
              <a:t> </a:t>
            </a:r>
            <a:r>
              <a:rPr lang="en-US" b="1">
                <a:latin typeface="TheSans B4 SemiLight" panose="02000303000000000000"/>
              </a:rPr>
              <a:t>of 12</a:t>
            </a:r>
            <a:endParaRPr lang="uk-UA" b="1" dirty="0">
              <a:latin typeface="TheSans B4 SemiLight" panose="02000303000000000000"/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64449" y="360000"/>
            <a:ext cx="10373399" cy="396000"/>
          </a:xfrm>
          <a:prstGeom prst="rect">
            <a:avLst/>
          </a:prstGeom>
        </p:spPr>
        <p:txBody>
          <a:bodyPr/>
          <a:lstStyle/>
          <a:p>
            <a:r>
              <a:rPr lang="en-GB" noProof="0"/>
              <a:t>Slide title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>
          <a:xfrm>
            <a:off x="864050" y="756000"/>
            <a:ext cx="10373799" cy="39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 b="0" i="0">
                <a:solidFill>
                  <a:schemeClr val="accent3"/>
                </a:solidFill>
                <a:latin typeface="Calibri Regular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6" name="Pagina"/>
          <p:cNvSpPr>
            <a:spLocks noGrp="1"/>
          </p:cNvSpPr>
          <p:nvPr>
            <p:ph type="sldNum" sz="quarter" idx="11"/>
          </p:nvPr>
        </p:nvSpPr>
        <p:spPr>
          <a:xfrm>
            <a:off x="8822192" y="6372000"/>
            <a:ext cx="2415658" cy="252000"/>
          </a:xfrm>
          <a:prstGeom prst="rect">
            <a:avLst/>
          </a:prstGeom>
        </p:spPr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mtClean="0">
                <a:latin typeface="TheSans B6 SemiBold"/>
              </a:defRPr>
            </a:lvl1pPr>
          </a:lstStyle>
          <a:p>
            <a:r>
              <a:rPr lang="en-US" b="1"/>
              <a:t>Page </a:t>
            </a:r>
            <a:fld id="{994AFA13-70C4-CD40-AAFD-26E4149F3745}" type="slidenum">
              <a:rPr lang="uk-UA" b="1" smtClean="0"/>
              <a:pPr/>
              <a:t>‹#›</a:t>
            </a:fld>
            <a:r>
              <a:rPr lang="en-US" b="1"/>
              <a:t> </a:t>
            </a:r>
            <a:r>
              <a:rPr lang="en-US" b="1">
                <a:latin typeface="TheSans B4 SemiLight" panose="02000303000000000000"/>
              </a:rPr>
              <a:t>of 12</a:t>
            </a:r>
            <a:endParaRPr lang="uk-UA" b="1" dirty="0">
              <a:latin typeface="TheSans B4 SemiLight" panose="02000303000000000000"/>
            </a:endParaRPr>
          </a:p>
        </p:txBody>
      </p:sp>
      <p:sp>
        <p:nvSpPr>
          <p:cNvPr id="8" name="Oval 81"/>
          <p:cNvSpPr/>
          <p:nvPr userDrawn="1"/>
        </p:nvSpPr>
        <p:spPr>
          <a:xfrm>
            <a:off x="3984842" y="6363921"/>
            <a:ext cx="61200" cy="163093"/>
          </a:xfrm>
          <a:prstGeom prst="rect">
            <a:avLst/>
          </a:prstGeom>
          <a:solidFill>
            <a:srgbClr val="74C4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en-US" sz="1000" b="0" i="0" noProof="1">
              <a:solidFill>
                <a:srgbClr val="A4A390"/>
              </a:solidFill>
              <a:latin typeface="Calibri Regular"/>
            </a:endParaRPr>
          </a:p>
        </p:txBody>
      </p:sp>
      <p:sp>
        <p:nvSpPr>
          <p:cNvPr id="9" name="TextBox 82"/>
          <p:cNvSpPr txBox="1"/>
          <p:nvPr userDrawn="1"/>
        </p:nvSpPr>
        <p:spPr>
          <a:xfrm>
            <a:off x="4053184" y="6323556"/>
            <a:ext cx="1578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noProof="1">
                <a:solidFill>
                  <a:srgbClr val="A4A390"/>
                </a:solidFill>
                <a:latin typeface="Calibri Regular"/>
              </a:rPr>
              <a:t>Applied</a:t>
            </a:r>
          </a:p>
        </p:txBody>
      </p:sp>
      <p:sp>
        <p:nvSpPr>
          <p:cNvPr id="10" name="Oval 83"/>
          <p:cNvSpPr/>
          <p:nvPr userDrawn="1"/>
        </p:nvSpPr>
        <p:spPr>
          <a:xfrm>
            <a:off x="4971560" y="6363921"/>
            <a:ext cx="61200" cy="163093"/>
          </a:xfrm>
          <a:prstGeom prst="rect">
            <a:avLst/>
          </a:prstGeom>
          <a:solidFill>
            <a:srgbClr val="FFCC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en-US" sz="1000" b="0" i="0" noProof="1">
              <a:solidFill>
                <a:srgbClr val="A4A390"/>
              </a:solidFill>
              <a:latin typeface="Calibri Regular"/>
            </a:endParaRPr>
          </a:p>
        </p:txBody>
      </p:sp>
      <p:sp>
        <p:nvSpPr>
          <p:cNvPr id="11" name="TextBox 84"/>
          <p:cNvSpPr txBox="1"/>
          <p:nvPr userDrawn="1"/>
        </p:nvSpPr>
        <p:spPr>
          <a:xfrm>
            <a:off x="5036170" y="6323556"/>
            <a:ext cx="1578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noProof="1">
                <a:solidFill>
                  <a:srgbClr val="A4A390"/>
                </a:solidFill>
                <a:latin typeface="Calibri Regular"/>
              </a:rPr>
              <a:t>Partly applied</a:t>
            </a:r>
          </a:p>
        </p:txBody>
      </p:sp>
      <p:sp>
        <p:nvSpPr>
          <p:cNvPr id="12" name="Oval 85"/>
          <p:cNvSpPr/>
          <p:nvPr userDrawn="1"/>
        </p:nvSpPr>
        <p:spPr>
          <a:xfrm>
            <a:off x="6358073" y="6363921"/>
            <a:ext cx="61200" cy="163093"/>
          </a:xfrm>
          <a:prstGeom prst="rect">
            <a:avLst/>
          </a:prstGeom>
          <a:solidFill>
            <a:srgbClr val="BC2D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en-US" sz="1000" b="0" i="0" noProof="1">
              <a:solidFill>
                <a:srgbClr val="A4A390"/>
              </a:solidFill>
              <a:latin typeface="Calibri Regular"/>
            </a:endParaRPr>
          </a:p>
        </p:txBody>
      </p:sp>
      <p:sp>
        <p:nvSpPr>
          <p:cNvPr id="13" name="TextBox 86"/>
          <p:cNvSpPr txBox="1"/>
          <p:nvPr userDrawn="1"/>
        </p:nvSpPr>
        <p:spPr>
          <a:xfrm>
            <a:off x="6422683" y="6323556"/>
            <a:ext cx="1578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noProof="1">
                <a:solidFill>
                  <a:srgbClr val="A4A390"/>
                </a:solidFill>
                <a:latin typeface="Calibri Regular"/>
              </a:rPr>
              <a:t>Not applied</a:t>
            </a:r>
          </a:p>
        </p:txBody>
      </p:sp>
      <p:sp>
        <p:nvSpPr>
          <p:cNvPr id="14" name="Oval 85"/>
          <p:cNvSpPr/>
          <p:nvPr userDrawn="1"/>
        </p:nvSpPr>
        <p:spPr>
          <a:xfrm>
            <a:off x="7602615" y="6363428"/>
            <a:ext cx="61200" cy="163093"/>
          </a:xfrm>
          <a:prstGeom prst="rect">
            <a:avLst/>
          </a:prstGeom>
          <a:solidFill>
            <a:srgbClr val="A4A3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en-US" sz="1000" b="0" i="0" noProof="1">
              <a:solidFill>
                <a:srgbClr val="A4A390"/>
              </a:solidFill>
              <a:latin typeface="Calibri Regular"/>
            </a:endParaRPr>
          </a:p>
        </p:txBody>
      </p:sp>
      <p:sp>
        <p:nvSpPr>
          <p:cNvPr id="15" name="TextBox 86"/>
          <p:cNvSpPr txBox="1"/>
          <p:nvPr userDrawn="1"/>
        </p:nvSpPr>
        <p:spPr>
          <a:xfrm>
            <a:off x="7665085" y="6324142"/>
            <a:ext cx="1127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noProof="1">
                <a:solidFill>
                  <a:srgbClr val="A4A390"/>
                </a:solidFill>
                <a:latin typeface="Calibri Regular"/>
              </a:rPr>
              <a:t>Not applicable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876300" y="1560700"/>
            <a:ext cx="858650" cy="498429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chemeClr val="bg2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920415" y="1591448"/>
            <a:ext cx="6359859" cy="4616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marR="0" lvl="0" indent="0" algn="l" defTabSz="274638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567"/>
              </a:spcAft>
              <a:buClr>
                <a:srgbClr val="820445"/>
              </a:buClr>
              <a:buSzTx/>
              <a:buFont typeface="TheSans B4 SemiLight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libri Bold"/>
                <a:ea typeface="+mn-ea"/>
                <a:cs typeface="+mn-cs"/>
              </a:rPr>
              <a:t>Paste Excel DPA export here: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B7D31"/>
                </a:solidFill>
                <a:effectLst/>
                <a:uLnTx/>
                <a:uFillTx/>
                <a:latin typeface="Calibri Regular"/>
                <a:ea typeface="+mn-ea"/>
                <a:cs typeface="+mn-cs"/>
              </a:rPr>
              <a:t>Excel DPA template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 Regular"/>
                <a:ea typeface="+mn-ea"/>
                <a:cs typeface="+mn-cs"/>
              </a:rPr>
              <a:t>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libri Regular"/>
                <a:ea typeface="+mn-ea"/>
                <a:cs typeface="+mn-cs"/>
              </a:rPr>
              <a:t>sheet “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05F4A"/>
                </a:solidFill>
                <a:effectLst/>
                <a:uLnTx/>
                <a:uFillTx/>
                <a:latin typeface="Calibri Regular"/>
                <a:ea typeface="+mn-ea"/>
                <a:cs typeface="+mn-cs"/>
              </a:rPr>
              <a:t>3. PowerPoint export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libri Regular"/>
                <a:ea typeface="+mn-ea"/>
                <a:cs typeface="+mn-cs"/>
              </a:rPr>
              <a:t>”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 Regular"/>
                <a:ea typeface="+mn-ea"/>
                <a:cs typeface="+mn-cs"/>
              </a:rPr>
              <a:t> 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libri Bold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accent3"/>
                </a:solidFill>
                <a:latin typeface="Calibri Regular"/>
                <a:ea typeface="+mn-ea"/>
                <a:cs typeface="+mn-cs"/>
              </a:rPr>
              <a:t>Align</a:t>
            </a:r>
            <a:r>
              <a:rPr lang="en-US" sz="1200" b="0" i="0" baseline="0" dirty="0">
                <a:solidFill>
                  <a:schemeClr val="accent3"/>
                </a:solidFill>
                <a:latin typeface="Calibri Regular"/>
              </a:rPr>
              <a:t> the export to this corner (but make sure you cover this corner with the export) </a:t>
            </a:r>
            <a:endParaRPr lang="en-US" sz="1200" b="0" i="0" dirty="0">
              <a:solidFill>
                <a:schemeClr val="accent3"/>
              </a:solidFill>
              <a:latin typeface="Calibri Regular"/>
            </a:endParaRPr>
          </a:p>
        </p:txBody>
      </p:sp>
      <p:sp>
        <p:nvSpPr>
          <p:cNvPr id="28" name="Triangle 27"/>
          <p:cNvSpPr/>
          <p:nvPr userDrawn="1"/>
        </p:nvSpPr>
        <p:spPr>
          <a:xfrm rot="5400000">
            <a:off x="4231321" y="1726433"/>
            <a:ext cx="83740" cy="45719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/>
            </a:endParaRP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act_Governmen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1_Contact.jp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30" y="3427628"/>
            <a:ext cx="11719465" cy="32512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425675" y="2213562"/>
            <a:ext cx="2978984" cy="9864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3742"/>
              </a:lnSpc>
              <a:buFont typeface="Arial" charset="0"/>
              <a:buNone/>
              <a:defRPr sz="1800" b="0" i="0" baseline="0">
                <a:latin typeface="Calibri Regular"/>
              </a:defRPr>
            </a:lvl1pPr>
          </a:lstStyle>
          <a:p>
            <a:r>
              <a:rPr lang="en-GB" noProof="0" dirty="0"/>
              <a:t>Phone number</a:t>
            </a:r>
            <a:br>
              <a:rPr lang="en-GB" noProof="0" dirty="0"/>
            </a:br>
            <a:r>
              <a:rPr lang="en-GB" noProof="0" dirty="0"/>
              <a:t>E-mail address</a:t>
            </a:r>
          </a:p>
        </p:txBody>
      </p:sp>
      <p:sp>
        <p:nvSpPr>
          <p:cNvPr id="11" name="Tekstvak 10"/>
          <p:cNvSpPr txBox="1"/>
          <p:nvPr/>
        </p:nvSpPr>
        <p:spPr>
          <a:xfrm>
            <a:off x="6099175" y="6156000"/>
            <a:ext cx="4802500" cy="18594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ts val="1260"/>
              </a:lnSpc>
            </a:pPr>
            <a:r>
              <a:rPr lang="en-US" sz="1800" b="0" i="0" kern="1200" cap="all" spc="150" noProof="0" dirty="0">
                <a:solidFill>
                  <a:schemeClr val="accent1"/>
                </a:solidFill>
                <a:latin typeface="Calibri Regular"/>
              </a:rPr>
              <a:t>getting software</a:t>
            </a:r>
            <a:r>
              <a:rPr lang="en-US" sz="1800" b="0" i="0" kern="1200" cap="all" spc="150" baseline="0" noProof="0" dirty="0">
                <a:solidFill>
                  <a:srgbClr val="FFFFFF"/>
                </a:solidFill>
                <a:latin typeface="Calibri Regular"/>
              </a:rPr>
              <a:t> </a:t>
            </a:r>
            <a:r>
              <a:rPr lang="en-US" sz="1800" b="0" i="0" kern="1200" cap="all" spc="150" baseline="0" noProof="0" dirty="0">
                <a:solidFill>
                  <a:schemeClr val="bg1"/>
                </a:solidFill>
                <a:latin typeface="Calibri Regular"/>
              </a:rPr>
              <a:t>right</a:t>
            </a:r>
            <a:endParaRPr lang="en-US" sz="1800" b="0" i="0" kern="1200" cap="all" spc="150" noProof="0" dirty="0">
              <a:solidFill>
                <a:schemeClr val="bg1"/>
              </a:solidFill>
              <a:latin typeface="Calibri Regular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15884962" y="48666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b="0" i="0" dirty="0">
              <a:latin typeface="Calibri Regular"/>
            </a:endParaRPr>
          </a:p>
        </p:txBody>
      </p:sp>
      <p:pic>
        <p:nvPicPr>
          <p:cNvPr id="14" name="Afbeelding 4" descr="Mai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16" y="2812539"/>
            <a:ext cx="324000" cy="324000"/>
          </a:xfrm>
          <a:prstGeom prst="rect">
            <a:avLst/>
          </a:prstGeom>
        </p:spPr>
      </p:pic>
      <p:pic>
        <p:nvPicPr>
          <p:cNvPr id="17" name="Afbeelding 11" descr="Phon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16" y="2337339"/>
            <a:ext cx="324000" cy="324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681" y="-13330"/>
            <a:ext cx="2387600" cy="109220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241229" y="3426793"/>
            <a:ext cx="11716102" cy="237612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62916" y="3739993"/>
            <a:ext cx="324000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5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881" y="3815894"/>
            <a:ext cx="230070" cy="18415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425674" y="3722065"/>
            <a:ext cx="2656255" cy="8457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b="0" i="0" dirty="0">
                <a:solidFill>
                  <a:schemeClr val="bg1">
                    <a:alpha val="95000"/>
                  </a:schemeClr>
                </a:solidFill>
                <a:latin typeface="Calibri Regular"/>
              </a:rPr>
              <a:t>@</a:t>
            </a:r>
            <a:r>
              <a:rPr lang="en-US" b="0" i="0" dirty="0" err="1">
                <a:solidFill>
                  <a:schemeClr val="bg1">
                    <a:alpha val="95000"/>
                  </a:schemeClr>
                </a:solidFill>
                <a:latin typeface="Calibri Regular"/>
              </a:rPr>
              <a:t>sig_eu</a:t>
            </a:r>
            <a:endParaRPr lang="en-US" b="0" i="0" dirty="0">
              <a:solidFill>
                <a:schemeClr val="bg1">
                  <a:alpha val="95000"/>
                </a:schemeClr>
              </a:solidFill>
              <a:latin typeface="Calibri Regular"/>
            </a:endParaRPr>
          </a:p>
          <a:p>
            <a:pPr>
              <a:lnSpc>
                <a:spcPct val="200000"/>
              </a:lnSpc>
            </a:pPr>
            <a:r>
              <a:rPr lang="en-US" b="0" i="0" dirty="0" err="1">
                <a:solidFill>
                  <a:schemeClr val="bg1">
                    <a:alpha val="95000"/>
                  </a:schemeClr>
                </a:solidFill>
                <a:latin typeface="Calibri Regular"/>
              </a:rPr>
              <a:t>www.sig.eu</a:t>
            </a:r>
            <a:endParaRPr lang="en-US" b="0" i="0" dirty="0">
              <a:solidFill>
                <a:schemeClr val="bg1">
                  <a:alpha val="95000"/>
                </a:schemeClr>
              </a:solidFill>
              <a:latin typeface="Calibri Regular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862916" y="4238262"/>
            <a:ext cx="324000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77" y="4245819"/>
            <a:ext cx="306663" cy="306663"/>
          </a:xfrm>
          <a:prstGeom prst="rect">
            <a:avLst/>
          </a:prstGeom>
          <a:noFill/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425674" y="1860477"/>
            <a:ext cx="2978985" cy="307975"/>
          </a:xfrm>
        </p:spPr>
        <p:txBody>
          <a:bodyPr/>
          <a:lstStyle>
            <a:lvl1pPr marL="0" indent="0">
              <a:buNone/>
              <a:defRPr sz="2000" b="1" i="0" baseline="0">
                <a:solidFill>
                  <a:schemeClr val="accent2"/>
                </a:solidFill>
                <a:latin typeface="Calibri Bold"/>
              </a:defRPr>
            </a:lvl1pPr>
          </a:lstStyle>
          <a:p>
            <a:pPr lvl="0"/>
            <a:r>
              <a:rPr lang="en-US" dirty="0"/>
              <a:t>Lead consultant</a:t>
            </a: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45401" y="1860477"/>
            <a:ext cx="2978985" cy="307975"/>
          </a:xfrm>
        </p:spPr>
        <p:txBody>
          <a:bodyPr/>
          <a:lstStyle>
            <a:lvl1pPr marL="0" indent="0">
              <a:buNone/>
              <a:defRPr sz="2000" b="0" i="0" baseline="0">
                <a:solidFill>
                  <a:schemeClr val="accent2"/>
                </a:solidFill>
                <a:latin typeface="Calibri Regular"/>
              </a:defRPr>
            </a:lvl1pPr>
          </a:lstStyle>
          <a:p>
            <a:pPr lvl="0"/>
            <a:r>
              <a:rPr lang="en-US" dirty="0"/>
              <a:t>Supp. consultant (optional)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7665128" y="1860477"/>
            <a:ext cx="2978985" cy="307975"/>
          </a:xfrm>
        </p:spPr>
        <p:txBody>
          <a:bodyPr/>
          <a:lstStyle>
            <a:lvl1pPr marL="0" indent="0">
              <a:buNone/>
              <a:defRPr sz="2000" b="0" i="0" baseline="0">
                <a:solidFill>
                  <a:schemeClr val="accent2"/>
                </a:solidFill>
                <a:latin typeface="Calibri Regular"/>
              </a:defRPr>
            </a:lvl1pPr>
          </a:lstStyle>
          <a:p>
            <a:pPr lvl="0"/>
            <a:r>
              <a:rPr lang="en-US" dirty="0"/>
              <a:t>Supp. consultant (optional)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5" hasCustomPrompt="1"/>
          </p:nvPr>
        </p:nvSpPr>
        <p:spPr>
          <a:xfrm>
            <a:off x="4545013" y="2212975"/>
            <a:ext cx="2979737" cy="987425"/>
          </a:xfrm>
        </p:spPr>
        <p:txBody>
          <a:bodyPr/>
          <a:lstStyle>
            <a:lvl1pPr marL="0" indent="0">
              <a:lnSpc>
                <a:spcPts val="3742"/>
              </a:lnSpc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US" dirty="0"/>
              <a:t>Phone number</a:t>
            </a:r>
            <a:br>
              <a:rPr lang="en-US" dirty="0"/>
            </a:br>
            <a:r>
              <a:rPr lang="en-US" dirty="0"/>
              <a:t>E-mail address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6" hasCustomPrompt="1"/>
          </p:nvPr>
        </p:nvSpPr>
        <p:spPr>
          <a:xfrm>
            <a:off x="7664450" y="2212975"/>
            <a:ext cx="2979738" cy="987425"/>
          </a:xfrm>
        </p:spPr>
        <p:txBody>
          <a:bodyPr/>
          <a:lstStyle>
            <a:lvl1pPr marL="0" indent="0">
              <a:lnSpc>
                <a:spcPts val="3742"/>
              </a:lnSpc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US" dirty="0"/>
              <a:t>Phone number</a:t>
            </a:r>
            <a:br>
              <a:rPr lang="en-US" dirty="0"/>
            </a:br>
            <a:r>
              <a:rPr lang="en-US" dirty="0"/>
              <a:t>E-mail address</a:t>
            </a:r>
          </a:p>
        </p:txBody>
      </p:sp>
      <p:pic>
        <p:nvPicPr>
          <p:cNvPr id="4" name="Afbeelding 3" descr="DNA_titel_1.png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8557" y="180000"/>
            <a:ext cx="128774" cy="64980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act_Governm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2_Contact.jp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30" y="3427628"/>
            <a:ext cx="11719465" cy="3251206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6099175" y="6156000"/>
            <a:ext cx="4802500" cy="18594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ts val="1260"/>
              </a:lnSpc>
            </a:pPr>
            <a:r>
              <a:rPr lang="en-US" sz="1800" b="0" i="0" kern="1200" cap="all" spc="150" noProof="0" dirty="0">
                <a:solidFill>
                  <a:srgbClr val="FFFFFF"/>
                </a:solidFill>
                <a:latin typeface="Calibri Regular"/>
              </a:rPr>
              <a:t>getting software</a:t>
            </a:r>
            <a:r>
              <a:rPr lang="en-US" sz="1800" b="0" i="0" kern="1200" cap="all" spc="150" baseline="0" noProof="0" dirty="0">
                <a:solidFill>
                  <a:srgbClr val="FFFFFF"/>
                </a:solidFill>
                <a:latin typeface="Calibri Regular"/>
              </a:rPr>
              <a:t> </a:t>
            </a:r>
            <a:r>
              <a:rPr lang="en-US" sz="1800" b="0" i="0" kern="1200" cap="all" spc="150" baseline="0" noProof="0" dirty="0">
                <a:solidFill>
                  <a:schemeClr val="accent3"/>
                </a:solidFill>
                <a:latin typeface="Calibri Regular"/>
              </a:rPr>
              <a:t>right</a:t>
            </a:r>
            <a:endParaRPr lang="en-US" sz="1800" b="0" i="0" kern="1200" cap="all" spc="150" noProof="0" dirty="0">
              <a:solidFill>
                <a:schemeClr val="accent3"/>
              </a:solidFill>
              <a:latin typeface="Calibri Regular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681" y="-13330"/>
            <a:ext cx="2387600" cy="1092200"/>
          </a:xfrm>
          <a:prstGeom prst="rect">
            <a:avLst/>
          </a:prstGeom>
        </p:spPr>
      </p:pic>
      <p:sp>
        <p:nvSpPr>
          <p:cNvPr id="26" name="Titel 1"/>
          <p:cNvSpPr>
            <a:spLocks noGrp="1"/>
          </p:cNvSpPr>
          <p:nvPr>
            <p:ph type="ctrTitle" hasCustomPrompt="1"/>
          </p:nvPr>
        </p:nvSpPr>
        <p:spPr>
          <a:xfrm>
            <a:off x="1425675" y="2213562"/>
            <a:ext cx="2978984" cy="9864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3742"/>
              </a:lnSpc>
              <a:buFont typeface="Arial" charset="0"/>
              <a:buNone/>
              <a:defRPr sz="1800" b="0" i="0" baseline="0">
                <a:latin typeface="Calibri Regular"/>
              </a:defRPr>
            </a:lvl1pPr>
          </a:lstStyle>
          <a:p>
            <a:r>
              <a:rPr lang="en-GB" noProof="0" dirty="0"/>
              <a:t>Phone number</a:t>
            </a:r>
            <a:br>
              <a:rPr lang="en-GB" noProof="0" dirty="0"/>
            </a:br>
            <a:r>
              <a:rPr lang="en-GB" noProof="0" dirty="0"/>
              <a:t>E-mail address</a:t>
            </a:r>
          </a:p>
        </p:txBody>
      </p:sp>
      <p:pic>
        <p:nvPicPr>
          <p:cNvPr id="27" name="Afbeelding 4" descr="Mail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16" y="2812539"/>
            <a:ext cx="324000" cy="324000"/>
          </a:xfrm>
          <a:prstGeom prst="rect">
            <a:avLst/>
          </a:prstGeom>
        </p:spPr>
      </p:pic>
      <p:pic>
        <p:nvPicPr>
          <p:cNvPr id="28" name="Afbeelding 11" descr="Phon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16" y="2337339"/>
            <a:ext cx="324000" cy="324000"/>
          </a:xfrm>
          <a:prstGeom prst="rect">
            <a:avLst/>
          </a:prstGeom>
        </p:spPr>
      </p:pic>
      <p:sp>
        <p:nvSpPr>
          <p:cNvPr id="29" name="Rectangle 28"/>
          <p:cNvSpPr/>
          <p:nvPr userDrawn="1"/>
        </p:nvSpPr>
        <p:spPr>
          <a:xfrm>
            <a:off x="241229" y="3426793"/>
            <a:ext cx="11716102" cy="237612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862916" y="3739993"/>
            <a:ext cx="324000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/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6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5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881" y="3815894"/>
            <a:ext cx="230070" cy="184150"/>
          </a:xfrm>
          <a:prstGeom prst="rect">
            <a:avLst/>
          </a:prstGeom>
        </p:spPr>
      </p:pic>
      <p:sp>
        <p:nvSpPr>
          <p:cNvPr id="32" name="TextBox 31"/>
          <p:cNvSpPr txBox="1"/>
          <p:nvPr userDrawn="1"/>
        </p:nvSpPr>
        <p:spPr>
          <a:xfrm>
            <a:off x="1425674" y="3722065"/>
            <a:ext cx="2656255" cy="8457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b="0" i="0" dirty="0">
                <a:solidFill>
                  <a:schemeClr val="bg1">
                    <a:alpha val="95000"/>
                  </a:schemeClr>
                </a:solidFill>
                <a:latin typeface="Calibri Regular"/>
              </a:rPr>
              <a:t>@</a:t>
            </a:r>
            <a:r>
              <a:rPr lang="en-US" b="0" i="0" dirty="0" err="1">
                <a:solidFill>
                  <a:schemeClr val="bg1">
                    <a:alpha val="95000"/>
                  </a:schemeClr>
                </a:solidFill>
                <a:latin typeface="Calibri Regular"/>
              </a:rPr>
              <a:t>sig_eu</a:t>
            </a:r>
            <a:endParaRPr lang="en-US" b="0" i="0" dirty="0">
              <a:solidFill>
                <a:schemeClr val="bg1">
                  <a:alpha val="95000"/>
                </a:schemeClr>
              </a:solidFill>
              <a:latin typeface="Calibri Regular"/>
            </a:endParaRPr>
          </a:p>
          <a:p>
            <a:pPr>
              <a:lnSpc>
                <a:spcPct val="200000"/>
              </a:lnSpc>
            </a:pPr>
            <a:r>
              <a:rPr lang="en-US" b="0" i="0" dirty="0" err="1">
                <a:solidFill>
                  <a:schemeClr val="bg1">
                    <a:alpha val="95000"/>
                  </a:schemeClr>
                </a:solidFill>
                <a:latin typeface="Calibri Regular"/>
              </a:rPr>
              <a:t>www.sig.eu</a:t>
            </a:r>
            <a:endParaRPr lang="en-US" b="0" i="0" dirty="0">
              <a:solidFill>
                <a:schemeClr val="bg1">
                  <a:alpha val="95000"/>
                </a:schemeClr>
              </a:solidFill>
              <a:latin typeface="Calibri Regular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862916" y="4238262"/>
            <a:ext cx="324000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/>
            </a:endParaRPr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77" y="4245819"/>
            <a:ext cx="306663" cy="306663"/>
          </a:xfrm>
          <a:prstGeom prst="rect">
            <a:avLst/>
          </a:prstGeom>
          <a:noFill/>
        </p:spPr>
      </p:pic>
      <p:sp>
        <p:nvSpPr>
          <p:cNvPr id="3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425674" y="1860477"/>
            <a:ext cx="2978985" cy="307975"/>
          </a:xfrm>
        </p:spPr>
        <p:txBody>
          <a:bodyPr/>
          <a:lstStyle>
            <a:lvl1pPr marL="0" indent="0">
              <a:buNone/>
              <a:defRPr sz="2000" b="1" i="0" baseline="0">
                <a:solidFill>
                  <a:schemeClr val="accent2"/>
                </a:solidFill>
                <a:latin typeface="Calibri Bold"/>
              </a:defRPr>
            </a:lvl1pPr>
          </a:lstStyle>
          <a:p>
            <a:pPr lvl="0"/>
            <a:r>
              <a:rPr lang="en-US" dirty="0"/>
              <a:t>Lead consultant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45401" y="1860477"/>
            <a:ext cx="2978985" cy="307975"/>
          </a:xfrm>
        </p:spPr>
        <p:txBody>
          <a:bodyPr/>
          <a:lstStyle>
            <a:lvl1pPr marL="0" indent="0">
              <a:buNone/>
              <a:defRPr sz="2000" b="0" i="0" baseline="0">
                <a:solidFill>
                  <a:schemeClr val="accent2"/>
                </a:solidFill>
                <a:latin typeface="Calibri Regular"/>
              </a:defRPr>
            </a:lvl1pPr>
          </a:lstStyle>
          <a:p>
            <a:pPr lvl="0"/>
            <a:r>
              <a:rPr lang="en-US" dirty="0"/>
              <a:t>Supp. consultant (optional)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7665128" y="1860477"/>
            <a:ext cx="2978985" cy="307975"/>
          </a:xfrm>
        </p:spPr>
        <p:txBody>
          <a:bodyPr/>
          <a:lstStyle>
            <a:lvl1pPr marL="0" indent="0">
              <a:buNone/>
              <a:defRPr sz="2000" b="0" i="0" baseline="0">
                <a:solidFill>
                  <a:schemeClr val="accent2"/>
                </a:solidFill>
                <a:latin typeface="Calibri Regular"/>
              </a:defRPr>
            </a:lvl1pPr>
          </a:lstStyle>
          <a:p>
            <a:pPr lvl="0"/>
            <a:r>
              <a:rPr lang="en-US" dirty="0"/>
              <a:t>Supp. consultant (optional)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5" hasCustomPrompt="1"/>
          </p:nvPr>
        </p:nvSpPr>
        <p:spPr>
          <a:xfrm>
            <a:off x="4545013" y="2212975"/>
            <a:ext cx="2979737" cy="987425"/>
          </a:xfrm>
        </p:spPr>
        <p:txBody>
          <a:bodyPr/>
          <a:lstStyle>
            <a:lvl1pPr marL="0" indent="0">
              <a:lnSpc>
                <a:spcPts val="3742"/>
              </a:lnSpc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US" dirty="0"/>
              <a:t>Phone number</a:t>
            </a:r>
            <a:br>
              <a:rPr lang="en-US" dirty="0"/>
            </a:br>
            <a:r>
              <a:rPr lang="en-US" dirty="0"/>
              <a:t>E-mail address</a:t>
            </a:r>
          </a:p>
        </p:txBody>
      </p:sp>
      <p:sp>
        <p:nvSpPr>
          <p:cNvPr id="39" name="Text Placeholder 39"/>
          <p:cNvSpPr>
            <a:spLocks noGrp="1"/>
          </p:cNvSpPr>
          <p:nvPr>
            <p:ph type="body" sz="quarter" idx="16" hasCustomPrompt="1"/>
          </p:nvPr>
        </p:nvSpPr>
        <p:spPr>
          <a:xfrm>
            <a:off x="7664450" y="2212975"/>
            <a:ext cx="2979738" cy="987425"/>
          </a:xfrm>
        </p:spPr>
        <p:txBody>
          <a:bodyPr/>
          <a:lstStyle>
            <a:lvl1pPr marL="0" indent="0">
              <a:lnSpc>
                <a:spcPts val="3742"/>
              </a:lnSpc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US" dirty="0"/>
              <a:t>Phone number</a:t>
            </a:r>
            <a:br>
              <a:rPr lang="en-US" dirty="0"/>
            </a:br>
            <a:r>
              <a:rPr lang="en-US" dirty="0"/>
              <a:t>E-mail address</a:t>
            </a:r>
          </a:p>
        </p:txBody>
      </p:sp>
      <p:pic>
        <p:nvPicPr>
          <p:cNvPr id="4" name="Afbeelding 3" descr="DNA_titel_1.png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8557" y="180000"/>
            <a:ext cx="128774" cy="64980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act_Energy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1_Contact.jp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30" y="3427628"/>
            <a:ext cx="11719465" cy="3251206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6099175" y="6156000"/>
            <a:ext cx="4802500" cy="18594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ts val="1260"/>
              </a:lnSpc>
            </a:pPr>
            <a:r>
              <a:rPr lang="en-US" sz="1800" b="0" i="0" kern="1200" cap="all" spc="150" noProof="0" dirty="0">
                <a:solidFill>
                  <a:srgbClr val="FFFFFF"/>
                </a:solidFill>
                <a:latin typeface="Calibri Regular"/>
              </a:rPr>
              <a:t>getting software</a:t>
            </a:r>
            <a:r>
              <a:rPr lang="en-US" sz="1800" b="0" i="0" kern="1200" cap="all" spc="150" baseline="0" noProof="0" dirty="0">
                <a:solidFill>
                  <a:srgbClr val="FFFFFF"/>
                </a:solidFill>
                <a:latin typeface="Calibri Regular"/>
              </a:rPr>
              <a:t> </a:t>
            </a:r>
            <a:r>
              <a:rPr lang="en-US" sz="1800" b="0" i="0" kern="1200" cap="all" spc="150" baseline="0" noProof="0" dirty="0">
                <a:solidFill>
                  <a:schemeClr val="accent3"/>
                </a:solidFill>
                <a:latin typeface="Calibri Regular"/>
              </a:rPr>
              <a:t>right</a:t>
            </a:r>
            <a:endParaRPr lang="en-US" sz="1800" b="0" i="0" kern="1200" cap="all" spc="150" noProof="0" dirty="0">
              <a:solidFill>
                <a:schemeClr val="accent3"/>
              </a:solidFill>
              <a:latin typeface="Calibri Regular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681" y="-13330"/>
            <a:ext cx="2387600" cy="1092200"/>
          </a:xfrm>
          <a:prstGeom prst="rect">
            <a:avLst/>
          </a:prstGeom>
        </p:spPr>
      </p:pic>
      <p:sp>
        <p:nvSpPr>
          <p:cNvPr id="13" name="Titel 1"/>
          <p:cNvSpPr>
            <a:spLocks noGrp="1"/>
          </p:cNvSpPr>
          <p:nvPr>
            <p:ph type="ctrTitle" hasCustomPrompt="1"/>
          </p:nvPr>
        </p:nvSpPr>
        <p:spPr>
          <a:xfrm>
            <a:off x="1425675" y="2213562"/>
            <a:ext cx="2978984" cy="9864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3742"/>
              </a:lnSpc>
              <a:buFont typeface="Arial" charset="0"/>
              <a:buNone/>
              <a:defRPr sz="1800" b="0" i="0" baseline="0">
                <a:latin typeface="Calibri Regular"/>
              </a:defRPr>
            </a:lvl1pPr>
          </a:lstStyle>
          <a:p>
            <a:r>
              <a:rPr lang="en-GB" noProof="0" dirty="0"/>
              <a:t>Phone number</a:t>
            </a:r>
            <a:br>
              <a:rPr lang="en-GB" noProof="0" dirty="0"/>
            </a:br>
            <a:r>
              <a:rPr lang="en-GB" noProof="0" dirty="0"/>
              <a:t>E-mail address</a:t>
            </a:r>
          </a:p>
        </p:txBody>
      </p:sp>
      <p:pic>
        <p:nvPicPr>
          <p:cNvPr id="19" name="Afbeelding 4" descr="Mail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16" y="2812539"/>
            <a:ext cx="324000" cy="324000"/>
          </a:xfrm>
          <a:prstGeom prst="rect">
            <a:avLst/>
          </a:prstGeom>
        </p:spPr>
      </p:pic>
      <p:pic>
        <p:nvPicPr>
          <p:cNvPr id="20" name="Afbeelding 11" descr="Phon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16" y="2337339"/>
            <a:ext cx="324000" cy="324000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241229" y="3426793"/>
            <a:ext cx="11716102" cy="2376123"/>
          </a:xfrm>
          <a:prstGeom prst="rect">
            <a:avLst/>
          </a:prstGeom>
          <a:gradFill>
            <a:gsLst>
              <a:gs pos="50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862916" y="3739993"/>
            <a:ext cx="324000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5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881" y="3815894"/>
            <a:ext cx="230070" cy="184150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1425674" y="3722065"/>
            <a:ext cx="2656255" cy="8457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b="0" i="0" dirty="0">
                <a:solidFill>
                  <a:schemeClr val="bg1">
                    <a:alpha val="95000"/>
                  </a:schemeClr>
                </a:solidFill>
                <a:latin typeface="Calibri Regular"/>
              </a:rPr>
              <a:t>@</a:t>
            </a:r>
            <a:r>
              <a:rPr lang="en-US" b="0" i="0" dirty="0" err="1">
                <a:solidFill>
                  <a:schemeClr val="bg1">
                    <a:alpha val="95000"/>
                  </a:schemeClr>
                </a:solidFill>
                <a:latin typeface="Calibri Regular"/>
              </a:rPr>
              <a:t>sig_eu</a:t>
            </a:r>
            <a:endParaRPr lang="en-US" b="0" i="0" dirty="0">
              <a:solidFill>
                <a:schemeClr val="bg1">
                  <a:alpha val="95000"/>
                </a:schemeClr>
              </a:solidFill>
              <a:latin typeface="Calibri Regular"/>
            </a:endParaRPr>
          </a:p>
          <a:p>
            <a:pPr>
              <a:lnSpc>
                <a:spcPct val="200000"/>
              </a:lnSpc>
            </a:pPr>
            <a:r>
              <a:rPr lang="en-US" b="0" i="0" dirty="0" err="1">
                <a:solidFill>
                  <a:schemeClr val="bg1">
                    <a:alpha val="95000"/>
                  </a:schemeClr>
                </a:solidFill>
                <a:latin typeface="Calibri Regular"/>
              </a:rPr>
              <a:t>www.sig.eu</a:t>
            </a:r>
            <a:endParaRPr lang="en-US" b="0" i="0" dirty="0">
              <a:solidFill>
                <a:schemeClr val="bg1">
                  <a:alpha val="95000"/>
                </a:schemeClr>
              </a:solidFill>
              <a:latin typeface="Calibri Regular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862916" y="4238262"/>
            <a:ext cx="324000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/>
            </a:endParaRP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77" y="4245819"/>
            <a:ext cx="306663" cy="306663"/>
          </a:xfrm>
          <a:prstGeom prst="rect">
            <a:avLst/>
          </a:prstGeom>
          <a:noFill/>
        </p:spPr>
      </p:pic>
      <p:sp>
        <p:nvSpPr>
          <p:cNvPr id="2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425674" y="1860477"/>
            <a:ext cx="2978985" cy="307975"/>
          </a:xfrm>
        </p:spPr>
        <p:txBody>
          <a:bodyPr/>
          <a:lstStyle>
            <a:lvl1pPr marL="0" indent="0">
              <a:buNone/>
              <a:defRPr sz="2000" b="1" i="0" baseline="0">
                <a:solidFill>
                  <a:schemeClr val="accent2"/>
                </a:solidFill>
                <a:latin typeface="Calibri Bold"/>
              </a:defRPr>
            </a:lvl1pPr>
          </a:lstStyle>
          <a:p>
            <a:pPr lvl="0"/>
            <a:r>
              <a:rPr lang="en-US" dirty="0"/>
              <a:t>Lead consultant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45401" y="1860477"/>
            <a:ext cx="2978985" cy="307975"/>
          </a:xfrm>
        </p:spPr>
        <p:txBody>
          <a:bodyPr/>
          <a:lstStyle>
            <a:lvl1pPr marL="0" indent="0">
              <a:buNone/>
              <a:defRPr sz="2000" b="0" i="0" baseline="0">
                <a:solidFill>
                  <a:schemeClr val="accent2"/>
                </a:solidFill>
                <a:latin typeface="Calibri Regular"/>
              </a:defRPr>
            </a:lvl1pPr>
          </a:lstStyle>
          <a:p>
            <a:pPr lvl="0"/>
            <a:r>
              <a:rPr lang="en-US" dirty="0"/>
              <a:t>Supp. consultant (optional)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7665128" y="1860477"/>
            <a:ext cx="2978985" cy="307975"/>
          </a:xfrm>
        </p:spPr>
        <p:txBody>
          <a:bodyPr/>
          <a:lstStyle>
            <a:lvl1pPr marL="0" indent="0">
              <a:buNone/>
              <a:defRPr sz="2000" b="0" i="0" baseline="0">
                <a:solidFill>
                  <a:schemeClr val="accent2"/>
                </a:solidFill>
                <a:latin typeface="Calibri Regular"/>
              </a:defRPr>
            </a:lvl1pPr>
          </a:lstStyle>
          <a:p>
            <a:pPr lvl="0"/>
            <a:r>
              <a:rPr lang="en-US" dirty="0"/>
              <a:t>Supp. consultant (optional)</a:t>
            </a:r>
          </a:p>
        </p:txBody>
      </p:sp>
      <p:sp>
        <p:nvSpPr>
          <p:cNvPr id="30" name="Text Placeholder 37"/>
          <p:cNvSpPr>
            <a:spLocks noGrp="1"/>
          </p:cNvSpPr>
          <p:nvPr>
            <p:ph type="body" sz="quarter" idx="15" hasCustomPrompt="1"/>
          </p:nvPr>
        </p:nvSpPr>
        <p:spPr>
          <a:xfrm>
            <a:off x="4545013" y="2212975"/>
            <a:ext cx="2979737" cy="987425"/>
          </a:xfrm>
        </p:spPr>
        <p:txBody>
          <a:bodyPr/>
          <a:lstStyle>
            <a:lvl1pPr marL="0" indent="0">
              <a:lnSpc>
                <a:spcPts val="3742"/>
              </a:lnSpc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US" dirty="0"/>
              <a:t>Phone number</a:t>
            </a:r>
            <a:br>
              <a:rPr lang="en-US" dirty="0"/>
            </a:br>
            <a:r>
              <a:rPr lang="en-US" dirty="0"/>
              <a:t>E-mail address</a:t>
            </a:r>
          </a:p>
        </p:txBody>
      </p:sp>
      <p:sp>
        <p:nvSpPr>
          <p:cNvPr id="31" name="Text Placeholder 39"/>
          <p:cNvSpPr>
            <a:spLocks noGrp="1"/>
          </p:cNvSpPr>
          <p:nvPr>
            <p:ph type="body" sz="quarter" idx="16" hasCustomPrompt="1"/>
          </p:nvPr>
        </p:nvSpPr>
        <p:spPr>
          <a:xfrm>
            <a:off x="7664450" y="2212975"/>
            <a:ext cx="2979738" cy="987425"/>
          </a:xfrm>
        </p:spPr>
        <p:txBody>
          <a:bodyPr/>
          <a:lstStyle>
            <a:lvl1pPr marL="0" indent="0">
              <a:lnSpc>
                <a:spcPts val="3742"/>
              </a:lnSpc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US" dirty="0"/>
              <a:t>Phone number</a:t>
            </a:r>
            <a:br>
              <a:rPr lang="en-US" dirty="0"/>
            </a:br>
            <a:r>
              <a:rPr lang="en-US" dirty="0"/>
              <a:t>E-mail address</a:t>
            </a:r>
          </a:p>
        </p:txBody>
      </p:sp>
      <p:pic>
        <p:nvPicPr>
          <p:cNvPr id="4" name="Afbeelding 3" descr="DNA_titel_1.png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8557" y="180000"/>
            <a:ext cx="128774" cy="64980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act_Energy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2_Contact.jp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30" y="3427628"/>
            <a:ext cx="11719465" cy="3251206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6099175" y="6156000"/>
            <a:ext cx="4802500" cy="18594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ts val="1260"/>
              </a:lnSpc>
            </a:pPr>
            <a:r>
              <a:rPr lang="en-US" sz="1800" b="0" i="0" kern="1200" cap="all" spc="150" noProof="0" dirty="0">
                <a:solidFill>
                  <a:srgbClr val="FFFFFF"/>
                </a:solidFill>
                <a:latin typeface="Calibri Regular"/>
              </a:rPr>
              <a:t>getting software</a:t>
            </a:r>
            <a:r>
              <a:rPr lang="en-US" sz="1800" b="0" i="0" kern="1200" cap="all" spc="150" baseline="0" noProof="0" dirty="0">
                <a:solidFill>
                  <a:srgbClr val="FFFFFF"/>
                </a:solidFill>
                <a:latin typeface="Calibri Regular"/>
              </a:rPr>
              <a:t> </a:t>
            </a:r>
            <a:r>
              <a:rPr lang="en-US" sz="1800" b="0" i="0" kern="1200" cap="all" spc="150" baseline="0" noProof="0" dirty="0">
                <a:solidFill>
                  <a:schemeClr val="accent3"/>
                </a:solidFill>
                <a:latin typeface="Calibri Regular"/>
              </a:rPr>
              <a:t>right</a:t>
            </a:r>
            <a:endParaRPr lang="en-US" sz="1800" b="0" i="0" kern="1200" cap="all" spc="150" noProof="0" dirty="0">
              <a:solidFill>
                <a:schemeClr val="accent3"/>
              </a:solidFill>
              <a:latin typeface="Calibri Regular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681" y="-13330"/>
            <a:ext cx="2387600" cy="1092200"/>
          </a:xfrm>
          <a:prstGeom prst="rect">
            <a:avLst/>
          </a:prstGeom>
        </p:spPr>
      </p:pic>
      <p:sp>
        <p:nvSpPr>
          <p:cNvPr id="13" name="Titel 1"/>
          <p:cNvSpPr>
            <a:spLocks noGrp="1"/>
          </p:cNvSpPr>
          <p:nvPr>
            <p:ph type="ctrTitle" hasCustomPrompt="1"/>
          </p:nvPr>
        </p:nvSpPr>
        <p:spPr>
          <a:xfrm>
            <a:off x="1425675" y="2213562"/>
            <a:ext cx="2978984" cy="9864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3742"/>
              </a:lnSpc>
              <a:buFont typeface="Arial" charset="0"/>
              <a:buNone/>
              <a:defRPr sz="1800" b="0" i="0" baseline="0">
                <a:latin typeface="Calibri Regular"/>
              </a:defRPr>
            </a:lvl1pPr>
          </a:lstStyle>
          <a:p>
            <a:r>
              <a:rPr lang="en-GB" noProof="0" dirty="0"/>
              <a:t>Phone number</a:t>
            </a:r>
            <a:br>
              <a:rPr lang="en-GB" noProof="0" dirty="0"/>
            </a:br>
            <a:r>
              <a:rPr lang="en-GB" noProof="0" dirty="0"/>
              <a:t>E-mail address</a:t>
            </a:r>
          </a:p>
        </p:txBody>
      </p:sp>
      <p:pic>
        <p:nvPicPr>
          <p:cNvPr id="19" name="Afbeelding 4" descr="Mail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16" y="2812539"/>
            <a:ext cx="324000" cy="324000"/>
          </a:xfrm>
          <a:prstGeom prst="rect">
            <a:avLst/>
          </a:prstGeom>
        </p:spPr>
      </p:pic>
      <p:pic>
        <p:nvPicPr>
          <p:cNvPr id="20" name="Afbeelding 11" descr="Phon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16" y="2337339"/>
            <a:ext cx="324000" cy="324000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241229" y="3426793"/>
            <a:ext cx="11716102" cy="237612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862916" y="3739993"/>
            <a:ext cx="324000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5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881" y="3815894"/>
            <a:ext cx="230070" cy="184150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1425674" y="3722065"/>
            <a:ext cx="2656255" cy="8457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b="0" i="0" dirty="0">
                <a:solidFill>
                  <a:schemeClr val="bg1">
                    <a:alpha val="95000"/>
                  </a:schemeClr>
                </a:solidFill>
                <a:latin typeface="Calibri Regular"/>
              </a:rPr>
              <a:t>@</a:t>
            </a:r>
            <a:r>
              <a:rPr lang="en-US" b="0" i="0" dirty="0" err="1">
                <a:solidFill>
                  <a:schemeClr val="bg1">
                    <a:alpha val="95000"/>
                  </a:schemeClr>
                </a:solidFill>
                <a:latin typeface="Calibri Regular"/>
              </a:rPr>
              <a:t>sig_eu</a:t>
            </a:r>
            <a:endParaRPr lang="en-US" b="0" i="0" dirty="0">
              <a:solidFill>
                <a:schemeClr val="bg1">
                  <a:alpha val="95000"/>
                </a:schemeClr>
              </a:solidFill>
              <a:latin typeface="Calibri Regular"/>
            </a:endParaRPr>
          </a:p>
          <a:p>
            <a:pPr>
              <a:lnSpc>
                <a:spcPct val="200000"/>
              </a:lnSpc>
            </a:pPr>
            <a:r>
              <a:rPr lang="en-US" b="0" i="0" dirty="0" err="1">
                <a:solidFill>
                  <a:schemeClr val="bg1">
                    <a:alpha val="95000"/>
                  </a:schemeClr>
                </a:solidFill>
                <a:latin typeface="Calibri Regular"/>
              </a:rPr>
              <a:t>www.sig.eu</a:t>
            </a:r>
            <a:endParaRPr lang="en-US" b="0" i="0" dirty="0">
              <a:solidFill>
                <a:schemeClr val="bg1">
                  <a:alpha val="95000"/>
                </a:schemeClr>
              </a:solidFill>
              <a:latin typeface="Calibri Regular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862916" y="4238262"/>
            <a:ext cx="324000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/>
            </a:endParaRP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77" y="4245819"/>
            <a:ext cx="306663" cy="306663"/>
          </a:xfrm>
          <a:prstGeom prst="rect">
            <a:avLst/>
          </a:prstGeom>
          <a:noFill/>
        </p:spPr>
      </p:pic>
      <p:sp>
        <p:nvSpPr>
          <p:cNvPr id="2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425674" y="1860477"/>
            <a:ext cx="2978985" cy="307975"/>
          </a:xfrm>
        </p:spPr>
        <p:txBody>
          <a:bodyPr/>
          <a:lstStyle>
            <a:lvl1pPr marL="0" indent="0">
              <a:buNone/>
              <a:defRPr sz="2000" b="1" i="0" baseline="0">
                <a:solidFill>
                  <a:schemeClr val="accent2"/>
                </a:solidFill>
                <a:latin typeface="Calibri Bold"/>
              </a:defRPr>
            </a:lvl1pPr>
          </a:lstStyle>
          <a:p>
            <a:pPr lvl="0"/>
            <a:r>
              <a:rPr lang="en-US" dirty="0"/>
              <a:t>Lead consultant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45401" y="1860477"/>
            <a:ext cx="2978985" cy="307975"/>
          </a:xfrm>
        </p:spPr>
        <p:txBody>
          <a:bodyPr/>
          <a:lstStyle>
            <a:lvl1pPr marL="0" indent="0">
              <a:buNone/>
              <a:defRPr sz="2000" b="0" i="0" baseline="0">
                <a:solidFill>
                  <a:schemeClr val="accent2"/>
                </a:solidFill>
                <a:latin typeface="Calibri Regular"/>
              </a:defRPr>
            </a:lvl1pPr>
          </a:lstStyle>
          <a:p>
            <a:pPr lvl="0"/>
            <a:r>
              <a:rPr lang="en-US" dirty="0"/>
              <a:t>Supp. consultant (optional)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7665128" y="1860477"/>
            <a:ext cx="2978985" cy="307975"/>
          </a:xfrm>
        </p:spPr>
        <p:txBody>
          <a:bodyPr/>
          <a:lstStyle>
            <a:lvl1pPr marL="0" indent="0">
              <a:buNone/>
              <a:defRPr sz="2000" b="0" i="0" baseline="0">
                <a:solidFill>
                  <a:schemeClr val="accent2"/>
                </a:solidFill>
                <a:latin typeface="Calibri Regular"/>
              </a:defRPr>
            </a:lvl1pPr>
          </a:lstStyle>
          <a:p>
            <a:pPr lvl="0"/>
            <a:r>
              <a:rPr lang="en-US" dirty="0"/>
              <a:t>Supp. consultant (optional)</a:t>
            </a:r>
          </a:p>
        </p:txBody>
      </p:sp>
      <p:sp>
        <p:nvSpPr>
          <p:cNvPr id="30" name="Text Placeholder 37"/>
          <p:cNvSpPr>
            <a:spLocks noGrp="1"/>
          </p:cNvSpPr>
          <p:nvPr>
            <p:ph type="body" sz="quarter" idx="15" hasCustomPrompt="1"/>
          </p:nvPr>
        </p:nvSpPr>
        <p:spPr>
          <a:xfrm>
            <a:off x="4545013" y="2212975"/>
            <a:ext cx="2979737" cy="987425"/>
          </a:xfrm>
        </p:spPr>
        <p:txBody>
          <a:bodyPr/>
          <a:lstStyle>
            <a:lvl1pPr marL="0" indent="0">
              <a:lnSpc>
                <a:spcPts val="3742"/>
              </a:lnSpc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US" dirty="0"/>
              <a:t>Phone number</a:t>
            </a:r>
            <a:br>
              <a:rPr lang="en-US" dirty="0"/>
            </a:br>
            <a:r>
              <a:rPr lang="en-US" dirty="0"/>
              <a:t>E-mail address</a:t>
            </a:r>
          </a:p>
        </p:txBody>
      </p:sp>
      <p:sp>
        <p:nvSpPr>
          <p:cNvPr id="31" name="Text Placeholder 39"/>
          <p:cNvSpPr>
            <a:spLocks noGrp="1"/>
          </p:cNvSpPr>
          <p:nvPr>
            <p:ph type="body" sz="quarter" idx="16" hasCustomPrompt="1"/>
          </p:nvPr>
        </p:nvSpPr>
        <p:spPr>
          <a:xfrm>
            <a:off x="7664450" y="2212975"/>
            <a:ext cx="2979738" cy="987425"/>
          </a:xfrm>
        </p:spPr>
        <p:txBody>
          <a:bodyPr/>
          <a:lstStyle>
            <a:lvl1pPr marL="0" indent="0">
              <a:lnSpc>
                <a:spcPts val="3742"/>
              </a:lnSpc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US" dirty="0"/>
              <a:t>Phone number</a:t>
            </a:r>
            <a:br>
              <a:rPr lang="en-US" dirty="0"/>
            </a:br>
            <a:r>
              <a:rPr lang="en-US" dirty="0"/>
              <a:t>E-mail address</a:t>
            </a:r>
          </a:p>
        </p:txBody>
      </p:sp>
      <p:pic>
        <p:nvPicPr>
          <p:cNvPr id="4" name="Afbeelding 3" descr="DNA_titel_1.png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8557" y="180000"/>
            <a:ext cx="128774" cy="64980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act_Teleco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1_Contact.jp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30" y="3427628"/>
            <a:ext cx="11719465" cy="3251206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6099175" y="6156000"/>
            <a:ext cx="4802500" cy="18594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ts val="1260"/>
              </a:lnSpc>
            </a:pPr>
            <a:r>
              <a:rPr lang="en-US" sz="1800" b="0" i="0" kern="1200" cap="all" spc="150" noProof="0" dirty="0">
                <a:solidFill>
                  <a:srgbClr val="FFFFFF"/>
                </a:solidFill>
                <a:latin typeface="Calibri Regular"/>
              </a:rPr>
              <a:t>getting software</a:t>
            </a:r>
            <a:r>
              <a:rPr lang="en-US" sz="1800" b="0" i="0" kern="1200" cap="all" spc="150" baseline="0" noProof="0" dirty="0">
                <a:solidFill>
                  <a:srgbClr val="FFFFFF"/>
                </a:solidFill>
                <a:latin typeface="Calibri Regular"/>
              </a:rPr>
              <a:t> </a:t>
            </a:r>
            <a:r>
              <a:rPr lang="en-US" sz="1800" b="0" i="0" kern="1200" cap="all" spc="150" baseline="0" noProof="0" dirty="0">
                <a:solidFill>
                  <a:schemeClr val="accent3"/>
                </a:solidFill>
                <a:latin typeface="Calibri Regular"/>
              </a:rPr>
              <a:t>right</a:t>
            </a:r>
            <a:endParaRPr lang="en-US" sz="1800" b="0" i="0" kern="1200" cap="all" spc="150" noProof="0" dirty="0">
              <a:solidFill>
                <a:schemeClr val="accent3"/>
              </a:solidFill>
              <a:latin typeface="Calibri Regular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681" y="-13330"/>
            <a:ext cx="2387600" cy="1092200"/>
          </a:xfrm>
          <a:prstGeom prst="rect">
            <a:avLst/>
          </a:prstGeom>
        </p:spPr>
      </p:pic>
      <p:sp>
        <p:nvSpPr>
          <p:cNvPr id="13" name="Titel 1"/>
          <p:cNvSpPr>
            <a:spLocks noGrp="1"/>
          </p:cNvSpPr>
          <p:nvPr>
            <p:ph type="ctrTitle" hasCustomPrompt="1"/>
          </p:nvPr>
        </p:nvSpPr>
        <p:spPr>
          <a:xfrm>
            <a:off x="1425675" y="2213562"/>
            <a:ext cx="2978984" cy="9864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3742"/>
              </a:lnSpc>
              <a:buFont typeface="Arial" charset="0"/>
              <a:buNone/>
              <a:defRPr sz="1800" b="0" i="0" baseline="0">
                <a:latin typeface="Calibri Regular"/>
              </a:defRPr>
            </a:lvl1pPr>
          </a:lstStyle>
          <a:p>
            <a:r>
              <a:rPr lang="en-GB" noProof="0" dirty="0"/>
              <a:t>Phone number</a:t>
            </a:r>
            <a:br>
              <a:rPr lang="en-GB" noProof="0" dirty="0"/>
            </a:br>
            <a:r>
              <a:rPr lang="en-GB" noProof="0" dirty="0"/>
              <a:t>E-mail address</a:t>
            </a:r>
          </a:p>
        </p:txBody>
      </p:sp>
      <p:pic>
        <p:nvPicPr>
          <p:cNvPr id="19" name="Afbeelding 4" descr="Mail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16" y="2812539"/>
            <a:ext cx="324000" cy="324000"/>
          </a:xfrm>
          <a:prstGeom prst="rect">
            <a:avLst/>
          </a:prstGeom>
        </p:spPr>
      </p:pic>
      <p:pic>
        <p:nvPicPr>
          <p:cNvPr id="20" name="Afbeelding 11" descr="Phon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16" y="2337339"/>
            <a:ext cx="324000" cy="324000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241229" y="3426793"/>
            <a:ext cx="11716102" cy="2376123"/>
          </a:xfrm>
          <a:prstGeom prst="rect">
            <a:avLst/>
          </a:prstGeom>
          <a:gradFill>
            <a:gsLst>
              <a:gs pos="50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862916" y="3739993"/>
            <a:ext cx="324000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5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881" y="3815894"/>
            <a:ext cx="230070" cy="184150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1425674" y="3722065"/>
            <a:ext cx="2656255" cy="8457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b="0" i="0" dirty="0">
                <a:solidFill>
                  <a:schemeClr val="bg1">
                    <a:alpha val="95000"/>
                  </a:schemeClr>
                </a:solidFill>
                <a:latin typeface="Calibri Regular"/>
              </a:rPr>
              <a:t>@</a:t>
            </a:r>
            <a:r>
              <a:rPr lang="en-US" b="0" i="0" dirty="0" err="1">
                <a:solidFill>
                  <a:schemeClr val="bg1">
                    <a:alpha val="95000"/>
                  </a:schemeClr>
                </a:solidFill>
                <a:latin typeface="Calibri Regular"/>
              </a:rPr>
              <a:t>sig_eu</a:t>
            </a:r>
            <a:endParaRPr lang="en-US" b="0" i="0" dirty="0">
              <a:solidFill>
                <a:schemeClr val="bg1">
                  <a:alpha val="95000"/>
                </a:schemeClr>
              </a:solidFill>
              <a:latin typeface="Calibri Regular"/>
            </a:endParaRPr>
          </a:p>
          <a:p>
            <a:pPr>
              <a:lnSpc>
                <a:spcPct val="200000"/>
              </a:lnSpc>
            </a:pPr>
            <a:r>
              <a:rPr lang="en-US" b="0" i="0" dirty="0" err="1">
                <a:solidFill>
                  <a:schemeClr val="bg1">
                    <a:alpha val="95000"/>
                  </a:schemeClr>
                </a:solidFill>
                <a:latin typeface="Calibri Regular"/>
              </a:rPr>
              <a:t>www.sig.eu</a:t>
            </a:r>
            <a:endParaRPr lang="en-US" b="0" i="0" dirty="0">
              <a:solidFill>
                <a:schemeClr val="bg1">
                  <a:alpha val="95000"/>
                </a:schemeClr>
              </a:solidFill>
              <a:latin typeface="Calibri Regular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862916" y="4238262"/>
            <a:ext cx="324000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/>
            </a:endParaRP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77" y="4245819"/>
            <a:ext cx="306663" cy="306663"/>
          </a:xfrm>
          <a:prstGeom prst="rect">
            <a:avLst/>
          </a:prstGeom>
          <a:noFill/>
        </p:spPr>
      </p:pic>
      <p:sp>
        <p:nvSpPr>
          <p:cNvPr id="2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425674" y="1860477"/>
            <a:ext cx="2978985" cy="307975"/>
          </a:xfrm>
        </p:spPr>
        <p:txBody>
          <a:bodyPr/>
          <a:lstStyle>
            <a:lvl1pPr marL="0" indent="0">
              <a:buNone/>
              <a:defRPr sz="2000" b="1" i="0" baseline="0">
                <a:solidFill>
                  <a:schemeClr val="accent2"/>
                </a:solidFill>
                <a:latin typeface="Calibri Bold"/>
              </a:defRPr>
            </a:lvl1pPr>
          </a:lstStyle>
          <a:p>
            <a:pPr lvl="0"/>
            <a:r>
              <a:rPr lang="en-US" dirty="0"/>
              <a:t>Lead consultant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45401" y="1860477"/>
            <a:ext cx="2978985" cy="307975"/>
          </a:xfrm>
        </p:spPr>
        <p:txBody>
          <a:bodyPr/>
          <a:lstStyle>
            <a:lvl1pPr marL="0" indent="0">
              <a:buNone/>
              <a:defRPr sz="2000" b="0" i="0" baseline="0">
                <a:solidFill>
                  <a:schemeClr val="accent2"/>
                </a:solidFill>
                <a:latin typeface="Calibri Regular"/>
              </a:defRPr>
            </a:lvl1pPr>
          </a:lstStyle>
          <a:p>
            <a:pPr lvl="0"/>
            <a:r>
              <a:rPr lang="en-US" dirty="0"/>
              <a:t>Supp. consultant (optional)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7665128" y="1860477"/>
            <a:ext cx="2978985" cy="307975"/>
          </a:xfrm>
        </p:spPr>
        <p:txBody>
          <a:bodyPr/>
          <a:lstStyle>
            <a:lvl1pPr marL="0" indent="0">
              <a:buNone/>
              <a:defRPr sz="2000" b="0" i="0" baseline="0">
                <a:solidFill>
                  <a:schemeClr val="accent2"/>
                </a:solidFill>
                <a:latin typeface="Calibri Regular"/>
              </a:defRPr>
            </a:lvl1pPr>
          </a:lstStyle>
          <a:p>
            <a:pPr lvl="0"/>
            <a:r>
              <a:rPr lang="en-US" dirty="0"/>
              <a:t>Supp. consultant (optional)</a:t>
            </a:r>
          </a:p>
        </p:txBody>
      </p:sp>
      <p:sp>
        <p:nvSpPr>
          <p:cNvPr id="30" name="Text Placeholder 37"/>
          <p:cNvSpPr>
            <a:spLocks noGrp="1"/>
          </p:cNvSpPr>
          <p:nvPr>
            <p:ph type="body" sz="quarter" idx="15" hasCustomPrompt="1"/>
          </p:nvPr>
        </p:nvSpPr>
        <p:spPr>
          <a:xfrm>
            <a:off x="4545013" y="2212975"/>
            <a:ext cx="2979737" cy="987425"/>
          </a:xfrm>
        </p:spPr>
        <p:txBody>
          <a:bodyPr/>
          <a:lstStyle>
            <a:lvl1pPr marL="0" indent="0">
              <a:lnSpc>
                <a:spcPts val="3742"/>
              </a:lnSpc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US" dirty="0"/>
              <a:t>Phone number</a:t>
            </a:r>
            <a:br>
              <a:rPr lang="en-US" dirty="0"/>
            </a:br>
            <a:r>
              <a:rPr lang="en-US" dirty="0"/>
              <a:t>E-mail address</a:t>
            </a:r>
          </a:p>
        </p:txBody>
      </p:sp>
      <p:sp>
        <p:nvSpPr>
          <p:cNvPr id="31" name="Text Placeholder 39"/>
          <p:cNvSpPr>
            <a:spLocks noGrp="1"/>
          </p:cNvSpPr>
          <p:nvPr>
            <p:ph type="body" sz="quarter" idx="16" hasCustomPrompt="1"/>
          </p:nvPr>
        </p:nvSpPr>
        <p:spPr>
          <a:xfrm>
            <a:off x="7664450" y="2212975"/>
            <a:ext cx="2979738" cy="987425"/>
          </a:xfrm>
        </p:spPr>
        <p:txBody>
          <a:bodyPr/>
          <a:lstStyle>
            <a:lvl1pPr marL="0" indent="0">
              <a:lnSpc>
                <a:spcPts val="3742"/>
              </a:lnSpc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US" dirty="0"/>
              <a:t>Phone number</a:t>
            </a:r>
            <a:br>
              <a:rPr lang="en-US" dirty="0"/>
            </a:br>
            <a:r>
              <a:rPr lang="en-US" dirty="0"/>
              <a:t>E-mail address</a:t>
            </a:r>
          </a:p>
        </p:txBody>
      </p:sp>
      <p:pic>
        <p:nvPicPr>
          <p:cNvPr id="4" name="Afbeelding 3" descr="DNA_titel_1.png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8557" y="180000"/>
            <a:ext cx="128774" cy="64980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act_Teleco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2_Contact.jp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30" y="3427628"/>
            <a:ext cx="11719465" cy="3251206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6099175" y="6156000"/>
            <a:ext cx="4802500" cy="18594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ts val="1260"/>
              </a:lnSpc>
            </a:pPr>
            <a:r>
              <a:rPr lang="en-US" sz="1800" b="0" i="0" kern="1200" cap="all" spc="150" noProof="0" dirty="0">
                <a:solidFill>
                  <a:srgbClr val="FFFFFF"/>
                </a:solidFill>
                <a:latin typeface="Calibri Regular"/>
              </a:rPr>
              <a:t>getting software</a:t>
            </a:r>
            <a:r>
              <a:rPr lang="en-US" sz="1800" b="0" i="0" kern="1200" cap="all" spc="150" baseline="0" noProof="0" dirty="0">
                <a:solidFill>
                  <a:srgbClr val="FFFFFF"/>
                </a:solidFill>
                <a:latin typeface="Calibri Regular"/>
              </a:rPr>
              <a:t> </a:t>
            </a:r>
            <a:r>
              <a:rPr lang="en-US" sz="1800" b="0" i="0" kern="1200" cap="all" spc="150" baseline="0" noProof="0" dirty="0">
                <a:solidFill>
                  <a:schemeClr val="bg1">
                    <a:lumMod val="85000"/>
                  </a:schemeClr>
                </a:solidFill>
                <a:latin typeface="Calibri Regular"/>
              </a:rPr>
              <a:t>right</a:t>
            </a:r>
            <a:endParaRPr lang="en-US" sz="1800" b="0" i="0" kern="1200" cap="all" spc="150" noProof="0" dirty="0">
              <a:solidFill>
                <a:schemeClr val="bg1">
                  <a:lumMod val="85000"/>
                </a:schemeClr>
              </a:solidFill>
              <a:latin typeface="Calibri Regular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681" y="-13330"/>
            <a:ext cx="2387600" cy="1092200"/>
          </a:xfrm>
          <a:prstGeom prst="rect">
            <a:avLst/>
          </a:prstGeom>
        </p:spPr>
      </p:pic>
      <p:sp>
        <p:nvSpPr>
          <p:cNvPr id="13" name="Titel 1"/>
          <p:cNvSpPr>
            <a:spLocks noGrp="1"/>
          </p:cNvSpPr>
          <p:nvPr>
            <p:ph type="ctrTitle" hasCustomPrompt="1"/>
          </p:nvPr>
        </p:nvSpPr>
        <p:spPr>
          <a:xfrm>
            <a:off x="1425675" y="2213562"/>
            <a:ext cx="2978984" cy="9864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3742"/>
              </a:lnSpc>
              <a:buFont typeface="Arial" charset="0"/>
              <a:buNone/>
              <a:defRPr sz="1800" b="0" i="0" baseline="0">
                <a:latin typeface="Calibri Regular"/>
              </a:defRPr>
            </a:lvl1pPr>
          </a:lstStyle>
          <a:p>
            <a:r>
              <a:rPr lang="en-GB" noProof="0" dirty="0"/>
              <a:t>Phone number</a:t>
            </a:r>
            <a:br>
              <a:rPr lang="en-GB" noProof="0" dirty="0"/>
            </a:br>
            <a:r>
              <a:rPr lang="en-GB" noProof="0" dirty="0"/>
              <a:t>E-mail address</a:t>
            </a:r>
          </a:p>
        </p:txBody>
      </p:sp>
      <p:pic>
        <p:nvPicPr>
          <p:cNvPr id="19" name="Afbeelding 4" descr="Mail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16" y="2812539"/>
            <a:ext cx="324000" cy="324000"/>
          </a:xfrm>
          <a:prstGeom prst="rect">
            <a:avLst/>
          </a:prstGeom>
        </p:spPr>
      </p:pic>
      <p:pic>
        <p:nvPicPr>
          <p:cNvPr id="20" name="Afbeelding 11" descr="Phon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16" y="2337339"/>
            <a:ext cx="324000" cy="324000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241229" y="3426793"/>
            <a:ext cx="11716102" cy="2376123"/>
          </a:xfrm>
          <a:prstGeom prst="rect">
            <a:avLst/>
          </a:prstGeom>
          <a:gradFill>
            <a:gsLst>
              <a:gs pos="30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862916" y="3739993"/>
            <a:ext cx="324000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5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881" y="3815894"/>
            <a:ext cx="230070" cy="184150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1425674" y="3722065"/>
            <a:ext cx="2656255" cy="8457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b="0" i="0" dirty="0">
                <a:solidFill>
                  <a:schemeClr val="bg1">
                    <a:alpha val="95000"/>
                  </a:schemeClr>
                </a:solidFill>
                <a:latin typeface="Calibri Regular"/>
              </a:rPr>
              <a:t>@</a:t>
            </a:r>
            <a:r>
              <a:rPr lang="en-US" b="0" i="0" dirty="0" err="1">
                <a:solidFill>
                  <a:schemeClr val="bg1">
                    <a:alpha val="95000"/>
                  </a:schemeClr>
                </a:solidFill>
                <a:latin typeface="Calibri Regular"/>
              </a:rPr>
              <a:t>sig_eu</a:t>
            </a:r>
            <a:endParaRPr lang="en-US" b="0" i="0" dirty="0">
              <a:solidFill>
                <a:schemeClr val="bg1">
                  <a:alpha val="95000"/>
                </a:schemeClr>
              </a:solidFill>
              <a:latin typeface="Calibri Regular"/>
            </a:endParaRPr>
          </a:p>
          <a:p>
            <a:pPr>
              <a:lnSpc>
                <a:spcPct val="200000"/>
              </a:lnSpc>
            </a:pPr>
            <a:r>
              <a:rPr lang="en-US" b="0" i="0" dirty="0" err="1">
                <a:solidFill>
                  <a:schemeClr val="bg1">
                    <a:alpha val="95000"/>
                  </a:schemeClr>
                </a:solidFill>
                <a:latin typeface="Calibri Regular"/>
              </a:rPr>
              <a:t>www.sig.eu</a:t>
            </a:r>
            <a:endParaRPr lang="en-US" b="0" i="0" dirty="0">
              <a:solidFill>
                <a:schemeClr val="bg1">
                  <a:alpha val="95000"/>
                </a:schemeClr>
              </a:solidFill>
              <a:latin typeface="Calibri Regular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862916" y="4238262"/>
            <a:ext cx="324000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/>
            </a:endParaRP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77" y="4245819"/>
            <a:ext cx="306663" cy="306663"/>
          </a:xfrm>
          <a:prstGeom prst="rect">
            <a:avLst/>
          </a:prstGeom>
          <a:noFill/>
        </p:spPr>
      </p:pic>
      <p:sp>
        <p:nvSpPr>
          <p:cNvPr id="2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425674" y="1860477"/>
            <a:ext cx="2978985" cy="307975"/>
          </a:xfrm>
        </p:spPr>
        <p:txBody>
          <a:bodyPr/>
          <a:lstStyle>
            <a:lvl1pPr marL="0" indent="0">
              <a:buNone/>
              <a:defRPr sz="2000" b="1" i="0" baseline="0">
                <a:solidFill>
                  <a:schemeClr val="accent2"/>
                </a:solidFill>
                <a:latin typeface="Calibri Bold"/>
              </a:defRPr>
            </a:lvl1pPr>
          </a:lstStyle>
          <a:p>
            <a:pPr lvl="0"/>
            <a:r>
              <a:rPr lang="en-US" dirty="0"/>
              <a:t>Lead consultant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45401" y="1860477"/>
            <a:ext cx="2978985" cy="307975"/>
          </a:xfrm>
        </p:spPr>
        <p:txBody>
          <a:bodyPr/>
          <a:lstStyle>
            <a:lvl1pPr marL="0" indent="0">
              <a:buNone/>
              <a:defRPr sz="2000" b="0" i="0" baseline="0">
                <a:solidFill>
                  <a:schemeClr val="accent2"/>
                </a:solidFill>
                <a:latin typeface="Calibri Regular"/>
              </a:defRPr>
            </a:lvl1pPr>
          </a:lstStyle>
          <a:p>
            <a:pPr lvl="0"/>
            <a:r>
              <a:rPr lang="en-US" dirty="0"/>
              <a:t>Supp. consultant (optional)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7665128" y="1860477"/>
            <a:ext cx="2978985" cy="307975"/>
          </a:xfrm>
        </p:spPr>
        <p:txBody>
          <a:bodyPr/>
          <a:lstStyle>
            <a:lvl1pPr marL="0" indent="0">
              <a:buNone/>
              <a:defRPr sz="2000" b="0" i="0" baseline="0">
                <a:solidFill>
                  <a:schemeClr val="accent2"/>
                </a:solidFill>
                <a:latin typeface="Calibri Regular"/>
              </a:defRPr>
            </a:lvl1pPr>
          </a:lstStyle>
          <a:p>
            <a:pPr lvl="0"/>
            <a:r>
              <a:rPr lang="en-US" dirty="0"/>
              <a:t>Supp. consultant (optional)</a:t>
            </a:r>
          </a:p>
        </p:txBody>
      </p:sp>
      <p:sp>
        <p:nvSpPr>
          <p:cNvPr id="30" name="Text Placeholder 37"/>
          <p:cNvSpPr>
            <a:spLocks noGrp="1"/>
          </p:cNvSpPr>
          <p:nvPr>
            <p:ph type="body" sz="quarter" idx="15" hasCustomPrompt="1"/>
          </p:nvPr>
        </p:nvSpPr>
        <p:spPr>
          <a:xfrm>
            <a:off x="4545013" y="2212975"/>
            <a:ext cx="2979737" cy="987425"/>
          </a:xfrm>
        </p:spPr>
        <p:txBody>
          <a:bodyPr/>
          <a:lstStyle>
            <a:lvl1pPr marL="0" indent="0">
              <a:lnSpc>
                <a:spcPts val="3742"/>
              </a:lnSpc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US" dirty="0"/>
              <a:t>Phone number</a:t>
            </a:r>
            <a:br>
              <a:rPr lang="en-US" dirty="0"/>
            </a:br>
            <a:r>
              <a:rPr lang="en-US" dirty="0"/>
              <a:t>E-mail address</a:t>
            </a:r>
          </a:p>
        </p:txBody>
      </p:sp>
      <p:sp>
        <p:nvSpPr>
          <p:cNvPr id="31" name="Text Placeholder 39"/>
          <p:cNvSpPr>
            <a:spLocks noGrp="1"/>
          </p:cNvSpPr>
          <p:nvPr>
            <p:ph type="body" sz="quarter" idx="16" hasCustomPrompt="1"/>
          </p:nvPr>
        </p:nvSpPr>
        <p:spPr>
          <a:xfrm>
            <a:off x="7664450" y="2212975"/>
            <a:ext cx="2979738" cy="987425"/>
          </a:xfrm>
        </p:spPr>
        <p:txBody>
          <a:bodyPr/>
          <a:lstStyle>
            <a:lvl1pPr marL="0" indent="0">
              <a:lnSpc>
                <a:spcPts val="3742"/>
              </a:lnSpc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US" dirty="0"/>
              <a:t>Phone number</a:t>
            </a:r>
            <a:br>
              <a:rPr lang="en-US" dirty="0"/>
            </a:br>
            <a:r>
              <a:rPr lang="en-US" dirty="0"/>
              <a:t>E-mail address</a:t>
            </a:r>
          </a:p>
        </p:txBody>
      </p:sp>
      <p:pic>
        <p:nvPicPr>
          <p:cNvPr id="4" name="Afbeelding 3" descr="DNA_titel_1.png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8557" y="180000"/>
            <a:ext cx="128774" cy="64980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act_Financ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1_Contact.jp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30" y="3427628"/>
            <a:ext cx="11719465" cy="3251206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6099175" y="6156000"/>
            <a:ext cx="4802500" cy="18594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ts val="1260"/>
              </a:lnSpc>
            </a:pPr>
            <a:r>
              <a:rPr lang="en-US" sz="1800" b="0" i="0" kern="1200" cap="all" spc="150" noProof="0" dirty="0">
                <a:solidFill>
                  <a:srgbClr val="FFFFFF"/>
                </a:solidFill>
                <a:latin typeface="Calibri Regular"/>
              </a:rPr>
              <a:t>getting software</a:t>
            </a:r>
            <a:r>
              <a:rPr lang="en-US" sz="1800" b="0" i="0" kern="1200" cap="all" spc="150" baseline="0" noProof="0" dirty="0">
                <a:solidFill>
                  <a:srgbClr val="FFFFFF"/>
                </a:solidFill>
                <a:latin typeface="Calibri Regular"/>
              </a:rPr>
              <a:t> </a:t>
            </a:r>
            <a:r>
              <a:rPr lang="en-US" sz="1800" b="0" i="0" kern="1200" cap="all" spc="150" baseline="0" noProof="0" dirty="0">
                <a:solidFill>
                  <a:schemeClr val="accent3"/>
                </a:solidFill>
                <a:latin typeface="Calibri Regular"/>
              </a:rPr>
              <a:t>right</a:t>
            </a:r>
            <a:endParaRPr lang="en-US" sz="1800" b="0" i="0" kern="1200" cap="all" spc="150" noProof="0" dirty="0">
              <a:solidFill>
                <a:schemeClr val="accent3"/>
              </a:solidFill>
              <a:latin typeface="Calibri Regular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681" y="-13330"/>
            <a:ext cx="2387600" cy="1092200"/>
          </a:xfrm>
          <a:prstGeom prst="rect">
            <a:avLst/>
          </a:prstGeom>
        </p:spPr>
      </p:pic>
      <p:sp>
        <p:nvSpPr>
          <p:cNvPr id="13" name="Titel 1"/>
          <p:cNvSpPr>
            <a:spLocks noGrp="1"/>
          </p:cNvSpPr>
          <p:nvPr>
            <p:ph type="ctrTitle" hasCustomPrompt="1"/>
          </p:nvPr>
        </p:nvSpPr>
        <p:spPr>
          <a:xfrm>
            <a:off x="1425675" y="2213562"/>
            <a:ext cx="2978984" cy="9864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3742"/>
              </a:lnSpc>
              <a:buFont typeface="Arial" charset="0"/>
              <a:buNone/>
              <a:defRPr sz="1800" b="0" i="0" baseline="0">
                <a:latin typeface="Calibri Regular"/>
              </a:defRPr>
            </a:lvl1pPr>
          </a:lstStyle>
          <a:p>
            <a:r>
              <a:rPr lang="en-GB" noProof="0" dirty="0"/>
              <a:t>Phone number</a:t>
            </a:r>
            <a:br>
              <a:rPr lang="en-GB" noProof="0" dirty="0"/>
            </a:br>
            <a:r>
              <a:rPr lang="en-GB" noProof="0" dirty="0"/>
              <a:t>E-mail address</a:t>
            </a:r>
          </a:p>
        </p:txBody>
      </p:sp>
      <p:pic>
        <p:nvPicPr>
          <p:cNvPr id="19" name="Afbeelding 4" descr="Mail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16" y="2812539"/>
            <a:ext cx="324000" cy="324000"/>
          </a:xfrm>
          <a:prstGeom prst="rect">
            <a:avLst/>
          </a:prstGeom>
        </p:spPr>
      </p:pic>
      <p:pic>
        <p:nvPicPr>
          <p:cNvPr id="20" name="Afbeelding 11" descr="Phon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16" y="2337339"/>
            <a:ext cx="324000" cy="324000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241229" y="3426793"/>
            <a:ext cx="11716102" cy="2376123"/>
          </a:xfrm>
          <a:prstGeom prst="rect">
            <a:avLst/>
          </a:prstGeom>
          <a:gradFill>
            <a:gsLst>
              <a:gs pos="50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862916" y="3739993"/>
            <a:ext cx="324000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5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881" y="3815894"/>
            <a:ext cx="230070" cy="184150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1425674" y="3722065"/>
            <a:ext cx="2656255" cy="8457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b="0" i="0" dirty="0">
                <a:solidFill>
                  <a:schemeClr val="bg1">
                    <a:alpha val="95000"/>
                  </a:schemeClr>
                </a:solidFill>
                <a:latin typeface="Calibri Regular"/>
              </a:rPr>
              <a:t>@</a:t>
            </a:r>
            <a:r>
              <a:rPr lang="en-US" b="0" i="0" dirty="0" err="1">
                <a:solidFill>
                  <a:schemeClr val="bg1">
                    <a:alpha val="95000"/>
                  </a:schemeClr>
                </a:solidFill>
                <a:latin typeface="Calibri Regular"/>
              </a:rPr>
              <a:t>sig_eu</a:t>
            </a:r>
            <a:endParaRPr lang="en-US" b="0" i="0" dirty="0">
              <a:solidFill>
                <a:schemeClr val="bg1">
                  <a:alpha val="95000"/>
                </a:schemeClr>
              </a:solidFill>
              <a:latin typeface="Calibri Regular"/>
            </a:endParaRPr>
          </a:p>
          <a:p>
            <a:pPr>
              <a:lnSpc>
                <a:spcPct val="200000"/>
              </a:lnSpc>
            </a:pPr>
            <a:r>
              <a:rPr lang="en-US" b="0" i="0" dirty="0" err="1">
                <a:solidFill>
                  <a:schemeClr val="bg1">
                    <a:alpha val="95000"/>
                  </a:schemeClr>
                </a:solidFill>
                <a:latin typeface="Calibri Regular"/>
              </a:rPr>
              <a:t>www.sig.eu</a:t>
            </a:r>
            <a:endParaRPr lang="en-US" b="0" i="0" dirty="0">
              <a:solidFill>
                <a:schemeClr val="bg1">
                  <a:alpha val="95000"/>
                </a:schemeClr>
              </a:solidFill>
              <a:latin typeface="Calibri Regular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862916" y="4238262"/>
            <a:ext cx="324000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/>
            </a:endParaRP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77" y="4245819"/>
            <a:ext cx="306663" cy="306663"/>
          </a:xfrm>
          <a:prstGeom prst="rect">
            <a:avLst/>
          </a:prstGeom>
          <a:noFill/>
        </p:spPr>
      </p:pic>
      <p:sp>
        <p:nvSpPr>
          <p:cNvPr id="2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425674" y="1860477"/>
            <a:ext cx="2978985" cy="307975"/>
          </a:xfrm>
        </p:spPr>
        <p:txBody>
          <a:bodyPr/>
          <a:lstStyle>
            <a:lvl1pPr marL="0" indent="0">
              <a:buNone/>
              <a:defRPr sz="2000" b="1" i="0" baseline="0">
                <a:solidFill>
                  <a:schemeClr val="accent2"/>
                </a:solidFill>
                <a:latin typeface="Calibri Bold"/>
              </a:defRPr>
            </a:lvl1pPr>
          </a:lstStyle>
          <a:p>
            <a:pPr lvl="0"/>
            <a:r>
              <a:rPr lang="en-US" dirty="0"/>
              <a:t>Lead consultant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45401" y="1860477"/>
            <a:ext cx="2978985" cy="307975"/>
          </a:xfrm>
        </p:spPr>
        <p:txBody>
          <a:bodyPr/>
          <a:lstStyle>
            <a:lvl1pPr marL="0" indent="0">
              <a:buNone/>
              <a:defRPr sz="2000" b="0" i="0" baseline="0">
                <a:solidFill>
                  <a:schemeClr val="accent2"/>
                </a:solidFill>
                <a:latin typeface="Calibri Regular"/>
              </a:defRPr>
            </a:lvl1pPr>
          </a:lstStyle>
          <a:p>
            <a:pPr lvl="0"/>
            <a:r>
              <a:rPr lang="en-US" dirty="0"/>
              <a:t>Supp. consultant (optional)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7665128" y="1860477"/>
            <a:ext cx="2978985" cy="307975"/>
          </a:xfrm>
        </p:spPr>
        <p:txBody>
          <a:bodyPr/>
          <a:lstStyle>
            <a:lvl1pPr marL="0" indent="0">
              <a:buNone/>
              <a:defRPr sz="2000" b="0" i="0" baseline="0">
                <a:solidFill>
                  <a:schemeClr val="accent2"/>
                </a:solidFill>
                <a:latin typeface="Calibri Regular"/>
              </a:defRPr>
            </a:lvl1pPr>
          </a:lstStyle>
          <a:p>
            <a:pPr lvl="0"/>
            <a:r>
              <a:rPr lang="en-US" dirty="0"/>
              <a:t>Supp. consultant (optional)</a:t>
            </a:r>
          </a:p>
        </p:txBody>
      </p:sp>
      <p:sp>
        <p:nvSpPr>
          <p:cNvPr id="30" name="Text Placeholder 37"/>
          <p:cNvSpPr>
            <a:spLocks noGrp="1"/>
          </p:cNvSpPr>
          <p:nvPr>
            <p:ph type="body" sz="quarter" idx="15" hasCustomPrompt="1"/>
          </p:nvPr>
        </p:nvSpPr>
        <p:spPr>
          <a:xfrm>
            <a:off x="4545013" y="2212975"/>
            <a:ext cx="2979737" cy="987425"/>
          </a:xfrm>
        </p:spPr>
        <p:txBody>
          <a:bodyPr/>
          <a:lstStyle>
            <a:lvl1pPr marL="0" indent="0">
              <a:lnSpc>
                <a:spcPts val="3742"/>
              </a:lnSpc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US" dirty="0"/>
              <a:t>Phone number</a:t>
            </a:r>
            <a:br>
              <a:rPr lang="en-US" dirty="0"/>
            </a:br>
            <a:r>
              <a:rPr lang="en-US" dirty="0"/>
              <a:t>E-mail address</a:t>
            </a:r>
          </a:p>
        </p:txBody>
      </p:sp>
      <p:sp>
        <p:nvSpPr>
          <p:cNvPr id="31" name="Text Placeholder 39"/>
          <p:cNvSpPr>
            <a:spLocks noGrp="1"/>
          </p:cNvSpPr>
          <p:nvPr>
            <p:ph type="body" sz="quarter" idx="16" hasCustomPrompt="1"/>
          </p:nvPr>
        </p:nvSpPr>
        <p:spPr>
          <a:xfrm>
            <a:off x="7664450" y="2212975"/>
            <a:ext cx="2979738" cy="987425"/>
          </a:xfrm>
        </p:spPr>
        <p:txBody>
          <a:bodyPr/>
          <a:lstStyle>
            <a:lvl1pPr marL="0" indent="0">
              <a:lnSpc>
                <a:spcPts val="3742"/>
              </a:lnSpc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US" dirty="0"/>
              <a:t>Phone number</a:t>
            </a:r>
            <a:br>
              <a:rPr lang="en-US" dirty="0"/>
            </a:br>
            <a:r>
              <a:rPr lang="en-US" dirty="0"/>
              <a:t>E-mail address</a:t>
            </a:r>
          </a:p>
        </p:txBody>
      </p:sp>
      <p:pic>
        <p:nvPicPr>
          <p:cNvPr id="4" name="Afbeelding 3" descr="DNA_titel_1.png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8557" y="180000"/>
            <a:ext cx="128774" cy="64980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act_Financ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2_Contact.jp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30" y="3427628"/>
            <a:ext cx="11719465" cy="3251206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6099175" y="6156000"/>
            <a:ext cx="4802500" cy="18594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ts val="1260"/>
              </a:lnSpc>
            </a:pPr>
            <a:r>
              <a:rPr lang="en-US" sz="1800" b="0" i="0" kern="1200" cap="all" spc="150" noProof="0" dirty="0">
                <a:solidFill>
                  <a:srgbClr val="FFFFFF"/>
                </a:solidFill>
                <a:latin typeface="Calibri Regular"/>
              </a:rPr>
              <a:t>getting software</a:t>
            </a:r>
            <a:r>
              <a:rPr lang="en-US" sz="1800" b="0" i="0" kern="1200" cap="all" spc="150" baseline="0" noProof="0" dirty="0">
                <a:solidFill>
                  <a:srgbClr val="FFFFFF"/>
                </a:solidFill>
                <a:latin typeface="Calibri Regular"/>
              </a:rPr>
              <a:t> </a:t>
            </a:r>
            <a:r>
              <a:rPr lang="en-US" sz="1800" b="0" i="0" kern="1200" cap="all" spc="150" baseline="0" noProof="0" dirty="0">
                <a:solidFill>
                  <a:schemeClr val="accent1"/>
                </a:solidFill>
                <a:latin typeface="Calibri Regular"/>
              </a:rPr>
              <a:t>right</a:t>
            </a:r>
            <a:endParaRPr lang="en-US" sz="1800" b="0" i="0" kern="1200" cap="all" spc="150" noProof="0" dirty="0">
              <a:solidFill>
                <a:schemeClr val="accent1"/>
              </a:solidFill>
              <a:latin typeface="Calibri Regular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681" y="-13330"/>
            <a:ext cx="2387600" cy="1092200"/>
          </a:xfrm>
          <a:prstGeom prst="rect">
            <a:avLst/>
          </a:prstGeom>
        </p:spPr>
      </p:pic>
      <p:sp>
        <p:nvSpPr>
          <p:cNvPr id="13" name="Titel 1"/>
          <p:cNvSpPr>
            <a:spLocks noGrp="1"/>
          </p:cNvSpPr>
          <p:nvPr>
            <p:ph type="ctrTitle" hasCustomPrompt="1"/>
          </p:nvPr>
        </p:nvSpPr>
        <p:spPr>
          <a:xfrm>
            <a:off x="1425675" y="2213562"/>
            <a:ext cx="2978984" cy="9864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3742"/>
              </a:lnSpc>
              <a:buFont typeface="Arial" charset="0"/>
              <a:buNone/>
              <a:defRPr sz="1800" b="0" i="0" baseline="0">
                <a:latin typeface="Calibri Regular"/>
              </a:defRPr>
            </a:lvl1pPr>
          </a:lstStyle>
          <a:p>
            <a:r>
              <a:rPr lang="en-GB" noProof="0" dirty="0"/>
              <a:t>Phone number</a:t>
            </a:r>
            <a:br>
              <a:rPr lang="en-GB" noProof="0" dirty="0"/>
            </a:br>
            <a:r>
              <a:rPr lang="en-GB" noProof="0" dirty="0"/>
              <a:t>E-mail address</a:t>
            </a:r>
          </a:p>
        </p:txBody>
      </p:sp>
      <p:pic>
        <p:nvPicPr>
          <p:cNvPr id="19" name="Afbeelding 4" descr="Mail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16" y="2812539"/>
            <a:ext cx="324000" cy="324000"/>
          </a:xfrm>
          <a:prstGeom prst="rect">
            <a:avLst/>
          </a:prstGeom>
        </p:spPr>
      </p:pic>
      <p:pic>
        <p:nvPicPr>
          <p:cNvPr id="20" name="Afbeelding 11" descr="Phon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16" y="2337339"/>
            <a:ext cx="324000" cy="324000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241229" y="3426793"/>
            <a:ext cx="11716102" cy="2376123"/>
          </a:xfrm>
          <a:prstGeom prst="rect">
            <a:avLst/>
          </a:prstGeom>
          <a:gradFill>
            <a:gsLst>
              <a:gs pos="50000">
                <a:srgbClr val="2A568F">
                  <a:alpha val="85000"/>
                </a:srgbClr>
              </a:gs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862916" y="3739993"/>
            <a:ext cx="324000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5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881" y="3815894"/>
            <a:ext cx="230070" cy="184150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1425674" y="3722065"/>
            <a:ext cx="2656255" cy="8457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b="0" i="0" dirty="0">
                <a:solidFill>
                  <a:schemeClr val="bg1">
                    <a:alpha val="95000"/>
                  </a:schemeClr>
                </a:solidFill>
                <a:latin typeface="Calibri Regular"/>
              </a:rPr>
              <a:t>@</a:t>
            </a:r>
            <a:r>
              <a:rPr lang="en-US" b="0" i="0" dirty="0" err="1">
                <a:solidFill>
                  <a:schemeClr val="bg1">
                    <a:alpha val="95000"/>
                  </a:schemeClr>
                </a:solidFill>
                <a:latin typeface="Calibri Regular"/>
              </a:rPr>
              <a:t>sig_eu</a:t>
            </a:r>
            <a:endParaRPr lang="en-US" b="0" i="0" dirty="0">
              <a:solidFill>
                <a:schemeClr val="bg1">
                  <a:alpha val="95000"/>
                </a:schemeClr>
              </a:solidFill>
              <a:latin typeface="Calibri Regular"/>
            </a:endParaRPr>
          </a:p>
          <a:p>
            <a:pPr>
              <a:lnSpc>
                <a:spcPct val="200000"/>
              </a:lnSpc>
            </a:pPr>
            <a:r>
              <a:rPr lang="en-US" b="0" i="0" dirty="0" err="1">
                <a:solidFill>
                  <a:schemeClr val="bg1">
                    <a:alpha val="95000"/>
                  </a:schemeClr>
                </a:solidFill>
                <a:latin typeface="Calibri Regular"/>
              </a:rPr>
              <a:t>www.sig.eu</a:t>
            </a:r>
            <a:endParaRPr lang="en-US" b="0" i="0" dirty="0">
              <a:solidFill>
                <a:schemeClr val="bg1">
                  <a:alpha val="95000"/>
                </a:schemeClr>
              </a:solidFill>
              <a:latin typeface="Calibri Regular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862916" y="4238262"/>
            <a:ext cx="324000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/>
            </a:endParaRP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77" y="4245819"/>
            <a:ext cx="306663" cy="306663"/>
          </a:xfrm>
          <a:prstGeom prst="rect">
            <a:avLst/>
          </a:prstGeom>
          <a:noFill/>
        </p:spPr>
      </p:pic>
      <p:sp>
        <p:nvSpPr>
          <p:cNvPr id="2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425674" y="1860477"/>
            <a:ext cx="2978985" cy="307975"/>
          </a:xfrm>
        </p:spPr>
        <p:txBody>
          <a:bodyPr/>
          <a:lstStyle>
            <a:lvl1pPr marL="0" indent="0">
              <a:buNone/>
              <a:defRPr sz="2000" b="1" i="0" baseline="0">
                <a:solidFill>
                  <a:schemeClr val="accent2"/>
                </a:solidFill>
                <a:latin typeface="Calibri Bold"/>
              </a:defRPr>
            </a:lvl1pPr>
          </a:lstStyle>
          <a:p>
            <a:pPr lvl="0"/>
            <a:r>
              <a:rPr lang="en-US" dirty="0"/>
              <a:t>Lead consultant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45401" y="1860477"/>
            <a:ext cx="2978985" cy="307975"/>
          </a:xfrm>
        </p:spPr>
        <p:txBody>
          <a:bodyPr/>
          <a:lstStyle>
            <a:lvl1pPr marL="0" indent="0">
              <a:buNone/>
              <a:defRPr sz="2000" b="0" i="0" baseline="0">
                <a:solidFill>
                  <a:schemeClr val="accent2"/>
                </a:solidFill>
                <a:latin typeface="Calibri Regular"/>
              </a:defRPr>
            </a:lvl1pPr>
          </a:lstStyle>
          <a:p>
            <a:pPr lvl="0"/>
            <a:r>
              <a:rPr lang="en-US" dirty="0"/>
              <a:t>Supp. consultant (optional)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7665128" y="1860477"/>
            <a:ext cx="2978985" cy="307975"/>
          </a:xfrm>
        </p:spPr>
        <p:txBody>
          <a:bodyPr/>
          <a:lstStyle>
            <a:lvl1pPr marL="0" indent="0">
              <a:buNone/>
              <a:defRPr sz="2000" b="0" i="0" baseline="0">
                <a:solidFill>
                  <a:schemeClr val="accent2"/>
                </a:solidFill>
                <a:latin typeface="Calibri Regular"/>
              </a:defRPr>
            </a:lvl1pPr>
          </a:lstStyle>
          <a:p>
            <a:pPr lvl="0"/>
            <a:r>
              <a:rPr lang="en-US" dirty="0"/>
              <a:t>Supp. consultant (optional)</a:t>
            </a:r>
          </a:p>
        </p:txBody>
      </p:sp>
      <p:sp>
        <p:nvSpPr>
          <p:cNvPr id="30" name="Text Placeholder 37"/>
          <p:cNvSpPr>
            <a:spLocks noGrp="1"/>
          </p:cNvSpPr>
          <p:nvPr>
            <p:ph type="body" sz="quarter" idx="15" hasCustomPrompt="1"/>
          </p:nvPr>
        </p:nvSpPr>
        <p:spPr>
          <a:xfrm>
            <a:off x="4545013" y="2212975"/>
            <a:ext cx="2979737" cy="987425"/>
          </a:xfrm>
        </p:spPr>
        <p:txBody>
          <a:bodyPr/>
          <a:lstStyle>
            <a:lvl1pPr marL="0" indent="0">
              <a:lnSpc>
                <a:spcPts val="3742"/>
              </a:lnSpc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US" dirty="0"/>
              <a:t>Phone number</a:t>
            </a:r>
            <a:br>
              <a:rPr lang="en-US" dirty="0"/>
            </a:br>
            <a:r>
              <a:rPr lang="en-US" dirty="0"/>
              <a:t>E-mail address</a:t>
            </a:r>
          </a:p>
        </p:txBody>
      </p:sp>
      <p:sp>
        <p:nvSpPr>
          <p:cNvPr id="31" name="Text Placeholder 39"/>
          <p:cNvSpPr>
            <a:spLocks noGrp="1"/>
          </p:cNvSpPr>
          <p:nvPr>
            <p:ph type="body" sz="quarter" idx="16" hasCustomPrompt="1"/>
          </p:nvPr>
        </p:nvSpPr>
        <p:spPr>
          <a:xfrm>
            <a:off x="7664450" y="2212975"/>
            <a:ext cx="2979738" cy="987425"/>
          </a:xfrm>
        </p:spPr>
        <p:txBody>
          <a:bodyPr/>
          <a:lstStyle>
            <a:lvl1pPr marL="0" indent="0">
              <a:lnSpc>
                <a:spcPts val="3742"/>
              </a:lnSpc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US" dirty="0"/>
              <a:t>Phone number</a:t>
            </a:r>
            <a:br>
              <a:rPr lang="en-US" dirty="0"/>
            </a:br>
            <a:r>
              <a:rPr lang="en-US" dirty="0"/>
              <a:t>E-mail address</a:t>
            </a:r>
          </a:p>
        </p:txBody>
      </p:sp>
      <p:pic>
        <p:nvPicPr>
          <p:cNvPr id="4" name="Afbeelding 3" descr="DNA_titel_1.png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8557" y="180000"/>
            <a:ext cx="128774" cy="64980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D15B-3470-9A4B-B782-56427E4A4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283" y="1709739"/>
            <a:ext cx="1052107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0C2F4-ABF0-1B48-9F51-5654B19F9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283" y="4589464"/>
            <a:ext cx="1052107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89520-5DB6-4F41-BE80-404AEA4B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A301-BCFC-BF4A-9FA7-BBFEA4CE1EF0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335F3-2E9A-BB49-AEAD-1D31C777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F9152-FF09-FA4F-A696-D63282F8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/>
              <a:t>Page </a:t>
            </a:r>
            <a:fld id="{F07947A9-064B-2F4A-8382-BCEE906B4D0C}" type="slidenum">
              <a:rPr lang="uk-UA" b="1" smtClean="0"/>
              <a:pPr/>
              <a:t>‹#›</a:t>
            </a:fld>
            <a:r>
              <a:rPr lang="en-US" b="1"/>
              <a:t> </a:t>
            </a:r>
            <a:r>
              <a:rPr lang="en-US" b="1">
                <a:latin typeface="TheSans B4 SemiLight" panose="02000303000000000000"/>
              </a:rPr>
              <a:t>of 12</a:t>
            </a:r>
            <a:endParaRPr lang="uk-UA" b="1" dirty="0">
              <a:latin typeface="TheSans B4 SemiLight" panose="02000303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364623175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act_Transpor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1_Contact.jp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30" y="3427628"/>
            <a:ext cx="11719465" cy="3251206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6099175" y="6156000"/>
            <a:ext cx="4802500" cy="18594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ts val="1260"/>
              </a:lnSpc>
            </a:pPr>
            <a:r>
              <a:rPr lang="en-US" sz="1800" b="0" i="0" kern="1200" cap="all" spc="150" noProof="0" dirty="0">
                <a:solidFill>
                  <a:srgbClr val="FFFFFF"/>
                </a:solidFill>
                <a:latin typeface="Calibri Regular"/>
              </a:rPr>
              <a:t>getting software</a:t>
            </a:r>
            <a:r>
              <a:rPr lang="en-US" sz="1800" b="0" i="0" kern="1200" cap="all" spc="150" baseline="0" noProof="0" dirty="0">
                <a:solidFill>
                  <a:srgbClr val="FFFFFF"/>
                </a:solidFill>
                <a:latin typeface="Calibri Regular"/>
              </a:rPr>
              <a:t> </a:t>
            </a:r>
            <a:r>
              <a:rPr lang="en-US" sz="1800" b="0" i="0" kern="1200" cap="all" spc="150" baseline="0" noProof="0" dirty="0">
                <a:solidFill>
                  <a:schemeClr val="accent3"/>
                </a:solidFill>
                <a:latin typeface="Calibri Regular"/>
              </a:rPr>
              <a:t>right</a:t>
            </a:r>
            <a:endParaRPr lang="en-US" sz="1800" b="0" i="0" kern="1200" cap="all" spc="150" noProof="0" dirty="0">
              <a:solidFill>
                <a:schemeClr val="accent3"/>
              </a:solidFill>
              <a:latin typeface="Calibri Regular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681" y="-13330"/>
            <a:ext cx="2387600" cy="1092200"/>
          </a:xfrm>
          <a:prstGeom prst="rect">
            <a:avLst/>
          </a:prstGeom>
        </p:spPr>
      </p:pic>
      <p:sp>
        <p:nvSpPr>
          <p:cNvPr id="13" name="Titel 1"/>
          <p:cNvSpPr>
            <a:spLocks noGrp="1"/>
          </p:cNvSpPr>
          <p:nvPr>
            <p:ph type="ctrTitle" hasCustomPrompt="1"/>
          </p:nvPr>
        </p:nvSpPr>
        <p:spPr>
          <a:xfrm>
            <a:off x="1425675" y="2213562"/>
            <a:ext cx="2978984" cy="9864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3742"/>
              </a:lnSpc>
              <a:buFont typeface="Arial" charset="0"/>
              <a:buNone/>
              <a:defRPr sz="1800" b="0" i="0" baseline="0">
                <a:latin typeface="Calibri Regular"/>
              </a:defRPr>
            </a:lvl1pPr>
          </a:lstStyle>
          <a:p>
            <a:r>
              <a:rPr lang="en-GB" noProof="0" dirty="0"/>
              <a:t>Phone number</a:t>
            </a:r>
            <a:br>
              <a:rPr lang="en-GB" noProof="0" dirty="0"/>
            </a:br>
            <a:r>
              <a:rPr lang="en-GB" noProof="0" dirty="0"/>
              <a:t>E-mail address</a:t>
            </a:r>
          </a:p>
        </p:txBody>
      </p:sp>
      <p:pic>
        <p:nvPicPr>
          <p:cNvPr id="14" name="Afbeelding 4" descr="Mail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16" y="2812539"/>
            <a:ext cx="324000" cy="324000"/>
          </a:xfrm>
          <a:prstGeom prst="rect">
            <a:avLst/>
          </a:prstGeom>
        </p:spPr>
      </p:pic>
      <p:pic>
        <p:nvPicPr>
          <p:cNvPr id="15" name="Afbeelding 11" descr="Phon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16" y="2337339"/>
            <a:ext cx="324000" cy="324000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241229" y="3426793"/>
            <a:ext cx="11716102" cy="2376123"/>
          </a:xfrm>
          <a:prstGeom prst="rect">
            <a:avLst/>
          </a:prstGeom>
          <a:gradFill>
            <a:gsLst>
              <a:gs pos="5000">
                <a:srgbClr val="1A3659"/>
              </a:gs>
              <a:gs pos="100000">
                <a:srgbClr val="1A3659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62916" y="3739993"/>
            <a:ext cx="324000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5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881" y="3815894"/>
            <a:ext cx="230070" cy="184150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1425674" y="3722065"/>
            <a:ext cx="2656255" cy="8457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b="0" i="0" dirty="0">
                <a:solidFill>
                  <a:schemeClr val="bg1">
                    <a:alpha val="95000"/>
                  </a:schemeClr>
                </a:solidFill>
                <a:latin typeface="Calibri Regular"/>
              </a:rPr>
              <a:t>@</a:t>
            </a:r>
            <a:r>
              <a:rPr lang="en-US" b="0" i="0" dirty="0" err="1">
                <a:solidFill>
                  <a:schemeClr val="bg1">
                    <a:alpha val="95000"/>
                  </a:schemeClr>
                </a:solidFill>
                <a:latin typeface="Calibri Regular"/>
              </a:rPr>
              <a:t>sig_eu</a:t>
            </a:r>
            <a:endParaRPr lang="en-US" b="0" i="0" dirty="0">
              <a:solidFill>
                <a:schemeClr val="bg1">
                  <a:alpha val="95000"/>
                </a:schemeClr>
              </a:solidFill>
              <a:latin typeface="Calibri Regular"/>
            </a:endParaRPr>
          </a:p>
          <a:p>
            <a:pPr>
              <a:lnSpc>
                <a:spcPct val="200000"/>
              </a:lnSpc>
            </a:pPr>
            <a:r>
              <a:rPr lang="en-US" b="0" i="0" dirty="0" err="1">
                <a:solidFill>
                  <a:schemeClr val="bg1">
                    <a:alpha val="95000"/>
                  </a:schemeClr>
                </a:solidFill>
                <a:latin typeface="Calibri Regular"/>
              </a:rPr>
              <a:t>www.sig.eu</a:t>
            </a:r>
            <a:endParaRPr lang="en-US" b="0" i="0" dirty="0">
              <a:solidFill>
                <a:schemeClr val="bg1">
                  <a:alpha val="95000"/>
                </a:schemeClr>
              </a:solidFill>
              <a:latin typeface="Calibri Regular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862916" y="4238262"/>
            <a:ext cx="324000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/>
            </a:endParaRP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77" y="4245819"/>
            <a:ext cx="306663" cy="306663"/>
          </a:xfrm>
          <a:prstGeom prst="rect">
            <a:avLst/>
          </a:prstGeom>
          <a:noFill/>
        </p:spPr>
      </p:pic>
      <p:sp>
        <p:nvSpPr>
          <p:cNvPr id="2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425674" y="1860477"/>
            <a:ext cx="2978985" cy="307975"/>
          </a:xfrm>
        </p:spPr>
        <p:txBody>
          <a:bodyPr/>
          <a:lstStyle>
            <a:lvl1pPr marL="0" indent="0">
              <a:buNone/>
              <a:defRPr sz="2000" b="1" i="0" baseline="0">
                <a:solidFill>
                  <a:schemeClr val="accent2"/>
                </a:solidFill>
                <a:latin typeface="Calibri Bold"/>
              </a:defRPr>
            </a:lvl1pPr>
          </a:lstStyle>
          <a:p>
            <a:pPr lvl="0"/>
            <a:r>
              <a:rPr lang="en-US" dirty="0"/>
              <a:t>Lead consultant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45401" y="1860477"/>
            <a:ext cx="2978985" cy="307975"/>
          </a:xfrm>
        </p:spPr>
        <p:txBody>
          <a:bodyPr/>
          <a:lstStyle>
            <a:lvl1pPr marL="0" indent="0">
              <a:buNone/>
              <a:defRPr sz="2000" b="0" i="0" baseline="0">
                <a:solidFill>
                  <a:schemeClr val="accent2"/>
                </a:solidFill>
                <a:latin typeface="Calibri Regular"/>
              </a:defRPr>
            </a:lvl1pPr>
          </a:lstStyle>
          <a:p>
            <a:pPr lvl="0"/>
            <a:r>
              <a:rPr lang="en-US" dirty="0"/>
              <a:t>Supp. consultant (optional)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7665128" y="1860477"/>
            <a:ext cx="2978985" cy="307975"/>
          </a:xfrm>
        </p:spPr>
        <p:txBody>
          <a:bodyPr/>
          <a:lstStyle>
            <a:lvl1pPr marL="0" indent="0">
              <a:buNone/>
              <a:defRPr sz="2000" b="0" i="0" baseline="0">
                <a:solidFill>
                  <a:schemeClr val="accent2"/>
                </a:solidFill>
                <a:latin typeface="Calibri Regular"/>
              </a:defRPr>
            </a:lvl1pPr>
          </a:lstStyle>
          <a:p>
            <a:pPr lvl="0"/>
            <a:r>
              <a:rPr lang="en-US" dirty="0"/>
              <a:t>Supp. consultant (optional)</a:t>
            </a:r>
          </a:p>
        </p:txBody>
      </p:sp>
      <p:sp>
        <p:nvSpPr>
          <p:cNvPr id="30" name="Text Placeholder 37"/>
          <p:cNvSpPr>
            <a:spLocks noGrp="1"/>
          </p:cNvSpPr>
          <p:nvPr>
            <p:ph type="body" sz="quarter" idx="15" hasCustomPrompt="1"/>
          </p:nvPr>
        </p:nvSpPr>
        <p:spPr>
          <a:xfrm>
            <a:off x="4545013" y="2212975"/>
            <a:ext cx="2979737" cy="987425"/>
          </a:xfrm>
        </p:spPr>
        <p:txBody>
          <a:bodyPr/>
          <a:lstStyle>
            <a:lvl1pPr marL="0" indent="0">
              <a:lnSpc>
                <a:spcPts val="3742"/>
              </a:lnSpc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US" dirty="0"/>
              <a:t>Phone number</a:t>
            </a:r>
            <a:br>
              <a:rPr lang="en-US" dirty="0"/>
            </a:br>
            <a:r>
              <a:rPr lang="en-US" dirty="0"/>
              <a:t>E-mail address</a:t>
            </a:r>
          </a:p>
        </p:txBody>
      </p:sp>
      <p:sp>
        <p:nvSpPr>
          <p:cNvPr id="31" name="Text Placeholder 39"/>
          <p:cNvSpPr>
            <a:spLocks noGrp="1"/>
          </p:cNvSpPr>
          <p:nvPr>
            <p:ph type="body" sz="quarter" idx="16" hasCustomPrompt="1"/>
          </p:nvPr>
        </p:nvSpPr>
        <p:spPr>
          <a:xfrm>
            <a:off x="7664450" y="2212975"/>
            <a:ext cx="2979738" cy="987425"/>
          </a:xfrm>
        </p:spPr>
        <p:txBody>
          <a:bodyPr/>
          <a:lstStyle>
            <a:lvl1pPr marL="0" indent="0">
              <a:lnSpc>
                <a:spcPts val="3742"/>
              </a:lnSpc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US" dirty="0"/>
              <a:t>Phone number</a:t>
            </a:r>
            <a:br>
              <a:rPr lang="en-US" dirty="0"/>
            </a:br>
            <a:r>
              <a:rPr lang="en-US" dirty="0"/>
              <a:t>E-mail address</a:t>
            </a:r>
          </a:p>
        </p:txBody>
      </p:sp>
      <p:pic>
        <p:nvPicPr>
          <p:cNvPr id="4" name="Afbeelding 3" descr="DNA_titel_1.png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8557" y="180000"/>
            <a:ext cx="128774" cy="64980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act_Transpor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2_Contact.jp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30" y="3427628"/>
            <a:ext cx="11719465" cy="3251206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6099175" y="6156000"/>
            <a:ext cx="4802500" cy="18594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ts val="1260"/>
              </a:lnSpc>
            </a:pPr>
            <a:r>
              <a:rPr lang="en-US" sz="1800" b="0" i="0" kern="1200" cap="all" spc="150" noProof="0" dirty="0">
                <a:solidFill>
                  <a:srgbClr val="FFFFFF"/>
                </a:solidFill>
                <a:latin typeface="Calibri Regular"/>
              </a:rPr>
              <a:t>getting software</a:t>
            </a:r>
            <a:r>
              <a:rPr lang="en-US" sz="1800" b="0" i="0" kern="1200" cap="all" spc="150" baseline="0" noProof="0" dirty="0">
                <a:solidFill>
                  <a:srgbClr val="FFFFFF"/>
                </a:solidFill>
                <a:latin typeface="Calibri Regular"/>
              </a:rPr>
              <a:t> </a:t>
            </a:r>
            <a:r>
              <a:rPr lang="en-US" sz="1800" b="0" i="0" kern="1200" cap="all" spc="150" baseline="0" noProof="0" dirty="0">
                <a:solidFill>
                  <a:schemeClr val="accent3"/>
                </a:solidFill>
                <a:latin typeface="Calibri Regular"/>
              </a:rPr>
              <a:t>right</a:t>
            </a:r>
            <a:endParaRPr lang="en-US" sz="1800" b="0" i="0" kern="1200" cap="all" spc="150" noProof="0" dirty="0">
              <a:solidFill>
                <a:schemeClr val="accent3"/>
              </a:solidFill>
              <a:latin typeface="Calibri Regular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681" y="-13330"/>
            <a:ext cx="2387600" cy="1092200"/>
          </a:xfrm>
          <a:prstGeom prst="rect">
            <a:avLst/>
          </a:prstGeom>
        </p:spPr>
      </p:pic>
      <p:sp>
        <p:nvSpPr>
          <p:cNvPr id="13" name="Titel 1"/>
          <p:cNvSpPr>
            <a:spLocks noGrp="1"/>
          </p:cNvSpPr>
          <p:nvPr>
            <p:ph type="ctrTitle" hasCustomPrompt="1"/>
          </p:nvPr>
        </p:nvSpPr>
        <p:spPr>
          <a:xfrm>
            <a:off x="1425675" y="2213562"/>
            <a:ext cx="2978984" cy="9864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3742"/>
              </a:lnSpc>
              <a:buFont typeface="Arial" charset="0"/>
              <a:buNone/>
              <a:defRPr sz="1800" b="0" i="0" baseline="0">
                <a:latin typeface="Calibri Regular"/>
              </a:defRPr>
            </a:lvl1pPr>
          </a:lstStyle>
          <a:p>
            <a:r>
              <a:rPr lang="en-GB" noProof="0" dirty="0"/>
              <a:t>Phone number</a:t>
            </a:r>
            <a:br>
              <a:rPr lang="en-GB" noProof="0" dirty="0"/>
            </a:br>
            <a:r>
              <a:rPr lang="en-GB" noProof="0" dirty="0"/>
              <a:t>E-mail address</a:t>
            </a:r>
          </a:p>
        </p:txBody>
      </p:sp>
      <p:pic>
        <p:nvPicPr>
          <p:cNvPr id="19" name="Afbeelding 4" descr="Mail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16" y="2812539"/>
            <a:ext cx="324000" cy="324000"/>
          </a:xfrm>
          <a:prstGeom prst="rect">
            <a:avLst/>
          </a:prstGeom>
        </p:spPr>
      </p:pic>
      <p:pic>
        <p:nvPicPr>
          <p:cNvPr id="20" name="Afbeelding 11" descr="Phon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16" y="2337339"/>
            <a:ext cx="324000" cy="324000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241229" y="3426793"/>
            <a:ext cx="11716102" cy="2376123"/>
          </a:xfrm>
          <a:prstGeom prst="rect">
            <a:avLst/>
          </a:prstGeom>
          <a:gradFill>
            <a:gsLst>
              <a:gs pos="50000">
                <a:srgbClr val="2A568F">
                  <a:alpha val="80000"/>
                </a:srgbClr>
              </a:gs>
              <a:gs pos="50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862916" y="3739993"/>
            <a:ext cx="324000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5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881" y="3815894"/>
            <a:ext cx="230070" cy="184150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1425674" y="3722065"/>
            <a:ext cx="2656255" cy="8457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b="0" i="0" dirty="0">
                <a:solidFill>
                  <a:schemeClr val="bg1">
                    <a:alpha val="95000"/>
                  </a:schemeClr>
                </a:solidFill>
                <a:latin typeface="Calibri Regular"/>
              </a:rPr>
              <a:t>@</a:t>
            </a:r>
            <a:r>
              <a:rPr lang="en-US" b="0" i="0" dirty="0" err="1">
                <a:solidFill>
                  <a:schemeClr val="bg1">
                    <a:alpha val="95000"/>
                  </a:schemeClr>
                </a:solidFill>
                <a:latin typeface="Calibri Regular"/>
              </a:rPr>
              <a:t>sig_eu</a:t>
            </a:r>
            <a:endParaRPr lang="en-US" b="0" i="0" dirty="0">
              <a:solidFill>
                <a:schemeClr val="bg1">
                  <a:alpha val="95000"/>
                </a:schemeClr>
              </a:solidFill>
              <a:latin typeface="Calibri Regular"/>
            </a:endParaRPr>
          </a:p>
          <a:p>
            <a:pPr>
              <a:lnSpc>
                <a:spcPct val="200000"/>
              </a:lnSpc>
            </a:pPr>
            <a:r>
              <a:rPr lang="en-US" b="0" i="0" dirty="0" err="1">
                <a:solidFill>
                  <a:schemeClr val="bg1">
                    <a:alpha val="95000"/>
                  </a:schemeClr>
                </a:solidFill>
                <a:latin typeface="Calibri Regular"/>
              </a:rPr>
              <a:t>www.sig.eu</a:t>
            </a:r>
            <a:endParaRPr lang="en-US" b="0" i="0" dirty="0">
              <a:solidFill>
                <a:schemeClr val="bg1">
                  <a:alpha val="95000"/>
                </a:schemeClr>
              </a:solidFill>
              <a:latin typeface="Calibri Regular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862916" y="4238262"/>
            <a:ext cx="324000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/>
            </a:endParaRP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77" y="4245819"/>
            <a:ext cx="306663" cy="306663"/>
          </a:xfrm>
          <a:prstGeom prst="rect">
            <a:avLst/>
          </a:prstGeom>
          <a:noFill/>
        </p:spPr>
      </p:pic>
      <p:sp>
        <p:nvSpPr>
          <p:cNvPr id="2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425674" y="1860477"/>
            <a:ext cx="2978985" cy="307975"/>
          </a:xfrm>
        </p:spPr>
        <p:txBody>
          <a:bodyPr/>
          <a:lstStyle>
            <a:lvl1pPr marL="0" indent="0">
              <a:buNone/>
              <a:defRPr sz="2000" b="1" i="0" baseline="0">
                <a:solidFill>
                  <a:schemeClr val="accent2"/>
                </a:solidFill>
                <a:latin typeface="Calibri Bold"/>
              </a:defRPr>
            </a:lvl1pPr>
          </a:lstStyle>
          <a:p>
            <a:pPr lvl="0"/>
            <a:r>
              <a:rPr lang="en-US" dirty="0"/>
              <a:t>Lead consultant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45401" y="1860477"/>
            <a:ext cx="2978985" cy="307975"/>
          </a:xfrm>
        </p:spPr>
        <p:txBody>
          <a:bodyPr/>
          <a:lstStyle>
            <a:lvl1pPr marL="0" indent="0">
              <a:buNone/>
              <a:defRPr sz="2000" b="0" i="0" baseline="0">
                <a:solidFill>
                  <a:schemeClr val="accent2"/>
                </a:solidFill>
                <a:latin typeface="Calibri Regular"/>
              </a:defRPr>
            </a:lvl1pPr>
          </a:lstStyle>
          <a:p>
            <a:pPr lvl="0"/>
            <a:r>
              <a:rPr lang="en-US" dirty="0"/>
              <a:t>Supp. consultant (optional)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7665128" y="1860477"/>
            <a:ext cx="2978985" cy="307975"/>
          </a:xfrm>
        </p:spPr>
        <p:txBody>
          <a:bodyPr/>
          <a:lstStyle>
            <a:lvl1pPr marL="0" indent="0">
              <a:buNone/>
              <a:defRPr sz="2000" b="0" i="0" baseline="0">
                <a:solidFill>
                  <a:schemeClr val="accent2"/>
                </a:solidFill>
                <a:latin typeface="Calibri Regular"/>
              </a:defRPr>
            </a:lvl1pPr>
          </a:lstStyle>
          <a:p>
            <a:pPr lvl="0"/>
            <a:r>
              <a:rPr lang="en-US" dirty="0"/>
              <a:t>Supp. consultant (optional)</a:t>
            </a:r>
          </a:p>
        </p:txBody>
      </p:sp>
      <p:sp>
        <p:nvSpPr>
          <p:cNvPr id="30" name="Text Placeholder 37"/>
          <p:cNvSpPr>
            <a:spLocks noGrp="1"/>
          </p:cNvSpPr>
          <p:nvPr>
            <p:ph type="body" sz="quarter" idx="15" hasCustomPrompt="1"/>
          </p:nvPr>
        </p:nvSpPr>
        <p:spPr>
          <a:xfrm>
            <a:off x="4545013" y="2212975"/>
            <a:ext cx="2979737" cy="987425"/>
          </a:xfrm>
        </p:spPr>
        <p:txBody>
          <a:bodyPr/>
          <a:lstStyle>
            <a:lvl1pPr marL="0" indent="0">
              <a:lnSpc>
                <a:spcPts val="3742"/>
              </a:lnSpc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US" dirty="0"/>
              <a:t>Phone number</a:t>
            </a:r>
            <a:br>
              <a:rPr lang="en-US" dirty="0"/>
            </a:br>
            <a:r>
              <a:rPr lang="en-US" dirty="0"/>
              <a:t>E-mail address</a:t>
            </a:r>
          </a:p>
        </p:txBody>
      </p:sp>
      <p:sp>
        <p:nvSpPr>
          <p:cNvPr id="31" name="Text Placeholder 39"/>
          <p:cNvSpPr>
            <a:spLocks noGrp="1"/>
          </p:cNvSpPr>
          <p:nvPr>
            <p:ph type="body" sz="quarter" idx="16" hasCustomPrompt="1"/>
          </p:nvPr>
        </p:nvSpPr>
        <p:spPr>
          <a:xfrm>
            <a:off x="7664450" y="2212975"/>
            <a:ext cx="2979738" cy="987425"/>
          </a:xfrm>
        </p:spPr>
        <p:txBody>
          <a:bodyPr/>
          <a:lstStyle>
            <a:lvl1pPr marL="0" indent="0">
              <a:lnSpc>
                <a:spcPts val="3742"/>
              </a:lnSpc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US" dirty="0"/>
              <a:t>Phone number</a:t>
            </a:r>
            <a:br>
              <a:rPr lang="en-US" dirty="0"/>
            </a:br>
            <a:r>
              <a:rPr lang="en-US" dirty="0"/>
              <a:t>E-mail address</a:t>
            </a:r>
          </a:p>
        </p:txBody>
      </p:sp>
      <p:pic>
        <p:nvPicPr>
          <p:cNvPr id="4" name="Afbeelding 3" descr="DNA_titel_1.png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8557" y="180000"/>
            <a:ext cx="128774" cy="64980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act_Corpora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1_Contact.jp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30" y="3427628"/>
            <a:ext cx="11719465" cy="3251206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6099175" y="6156000"/>
            <a:ext cx="4802500" cy="18594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ts val="1260"/>
              </a:lnSpc>
            </a:pPr>
            <a:r>
              <a:rPr lang="en-US" sz="1800" b="0" i="0" kern="1200" cap="all" spc="150" noProof="0" dirty="0">
                <a:solidFill>
                  <a:srgbClr val="FFFFFF"/>
                </a:solidFill>
                <a:latin typeface="Calibri Regular"/>
              </a:rPr>
              <a:t>getting software</a:t>
            </a:r>
            <a:r>
              <a:rPr lang="en-US" sz="1800" b="0" i="0" kern="1200" cap="all" spc="150" baseline="0" noProof="0" dirty="0">
                <a:solidFill>
                  <a:srgbClr val="FFFFFF"/>
                </a:solidFill>
                <a:latin typeface="Calibri Regular"/>
              </a:rPr>
              <a:t> </a:t>
            </a:r>
            <a:r>
              <a:rPr lang="en-US" sz="1800" b="0" i="0" kern="1200" cap="all" spc="150" baseline="0" noProof="0" dirty="0">
                <a:solidFill>
                  <a:schemeClr val="accent3"/>
                </a:solidFill>
                <a:latin typeface="Calibri Regular"/>
              </a:rPr>
              <a:t>right</a:t>
            </a:r>
            <a:endParaRPr lang="en-US" sz="1800" b="0" i="0" kern="1200" cap="all" spc="150" noProof="0" dirty="0">
              <a:solidFill>
                <a:schemeClr val="accent3"/>
              </a:solidFill>
              <a:latin typeface="Calibri Regular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681" y="-13330"/>
            <a:ext cx="2387600" cy="1092200"/>
          </a:xfrm>
          <a:prstGeom prst="rect">
            <a:avLst/>
          </a:prstGeom>
        </p:spPr>
      </p:pic>
      <p:sp>
        <p:nvSpPr>
          <p:cNvPr id="13" name="Titel 1"/>
          <p:cNvSpPr>
            <a:spLocks noGrp="1"/>
          </p:cNvSpPr>
          <p:nvPr>
            <p:ph type="ctrTitle" hasCustomPrompt="1"/>
          </p:nvPr>
        </p:nvSpPr>
        <p:spPr>
          <a:xfrm>
            <a:off x="1425675" y="2213562"/>
            <a:ext cx="2978984" cy="9864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3742"/>
              </a:lnSpc>
              <a:buFont typeface="Arial" charset="0"/>
              <a:buNone/>
              <a:defRPr sz="1800" b="0" i="0" baseline="0">
                <a:latin typeface="Calibri Regular"/>
              </a:defRPr>
            </a:lvl1pPr>
          </a:lstStyle>
          <a:p>
            <a:r>
              <a:rPr lang="en-GB" noProof="0" dirty="0"/>
              <a:t>Phone number</a:t>
            </a:r>
            <a:br>
              <a:rPr lang="en-GB" noProof="0" dirty="0"/>
            </a:br>
            <a:r>
              <a:rPr lang="en-GB" noProof="0" dirty="0"/>
              <a:t>E-mail address</a:t>
            </a:r>
          </a:p>
        </p:txBody>
      </p:sp>
      <p:pic>
        <p:nvPicPr>
          <p:cNvPr id="19" name="Afbeelding 4" descr="Mail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16" y="2812539"/>
            <a:ext cx="324000" cy="324000"/>
          </a:xfrm>
          <a:prstGeom prst="rect">
            <a:avLst/>
          </a:prstGeom>
        </p:spPr>
      </p:pic>
      <p:pic>
        <p:nvPicPr>
          <p:cNvPr id="20" name="Afbeelding 11" descr="Phon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16" y="2337339"/>
            <a:ext cx="324000" cy="324000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241229" y="3426793"/>
            <a:ext cx="11716102" cy="2376123"/>
          </a:xfrm>
          <a:prstGeom prst="rect">
            <a:avLst/>
          </a:prstGeom>
          <a:gradFill>
            <a:gsLst>
              <a:gs pos="50000">
                <a:srgbClr val="2A568F">
                  <a:alpha val="75000"/>
                </a:srgbClr>
              </a:gs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862916" y="3739993"/>
            <a:ext cx="324000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5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881" y="3815894"/>
            <a:ext cx="230070" cy="184150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1425674" y="3722065"/>
            <a:ext cx="2656255" cy="8457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b="0" i="0" dirty="0">
                <a:solidFill>
                  <a:schemeClr val="bg1">
                    <a:alpha val="95000"/>
                  </a:schemeClr>
                </a:solidFill>
                <a:latin typeface="Calibri Regular"/>
              </a:rPr>
              <a:t>@</a:t>
            </a:r>
            <a:r>
              <a:rPr lang="en-US" b="0" i="0" dirty="0" err="1">
                <a:solidFill>
                  <a:schemeClr val="bg1">
                    <a:alpha val="95000"/>
                  </a:schemeClr>
                </a:solidFill>
                <a:latin typeface="Calibri Regular"/>
              </a:rPr>
              <a:t>sig_eu</a:t>
            </a:r>
            <a:endParaRPr lang="en-US" b="0" i="0" dirty="0">
              <a:solidFill>
                <a:schemeClr val="bg1">
                  <a:alpha val="95000"/>
                </a:schemeClr>
              </a:solidFill>
              <a:latin typeface="Calibri Regular"/>
            </a:endParaRPr>
          </a:p>
          <a:p>
            <a:pPr>
              <a:lnSpc>
                <a:spcPct val="200000"/>
              </a:lnSpc>
            </a:pPr>
            <a:r>
              <a:rPr lang="en-US" b="0" i="0" dirty="0" err="1">
                <a:solidFill>
                  <a:schemeClr val="bg1">
                    <a:alpha val="95000"/>
                  </a:schemeClr>
                </a:solidFill>
                <a:latin typeface="Calibri Regular"/>
              </a:rPr>
              <a:t>www.sig.eu</a:t>
            </a:r>
            <a:endParaRPr lang="en-US" b="0" i="0" dirty="0">
              <a:solidFill>
                <a:schemeClr val="bg1">
                  <a:alpha val="95000"/>
                </a:schemeClr>
              </a:solidFill>
              <a:latin typeface="Calibri Regular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862916" y="4238262"/>
            <a:ext cx="324000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/>
            </a:endParaRP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77" y="4245819"/>
            <a:ext cx="306663" cy="306663"/>
          </a:xfrm>
          <a:prstGeom prst="rect">
            <a:avLst/>
          </a:prstGeom>
          <a:noFill/>
        </p:spPr>
      </p:pic>
      <p:sp>
        <p:nvSpPr>
          <p:cNvPr id="2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425674" y="1860477"/>
            <a:ext cx="2978985" cy="307975"/>
          </a:xfrm>
        </p:spPr>
        <p:txBody>
          <a:bodyPr/>
          <a:lstStyle>
            <a:lvl1pPr marL="0" indent="0">
              <a:buNone/>
              <a:defRPr sz="2000" b="1" i="0" baseline="0">
                <a:solidFill>
                  <a:schemeClr val="accent2"/>
                </a:solidFill>
                <a:latin typeface="Calibri Bold"/>
              </a:defRPr>
            </a:lvl1pPr>
          </a:lstStyle>
          <a:p>
            <a:pPr lvl="0"/>
            <a:r>
              <a:rPr lang="en-US" dirty="0"/>
              <a:t>Lead consultant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45401" y="1860477"/>
            <a:ext cx="2978985" cy="307975"/>
          </a:xfrm>
        </p:spPr>
        <p:txBody>
          <a:bodyPr/>
          <a:lstStyle>
            <a:lvl1pPr marL="0" indent="0">
              <a:buNone/>
              <a:defRPr sz="2000" b="0" i="0" baseline="0">
                <a:solidFill>
                  <a:schemeClr val="accent2"/>
                </a:solidFill>
                <a:latin typeface="Calibri Regular"/>
              </a:defRPr>
            </a:lvl1pPr>
          </a:lstStyle>
          <a:p>
            <a:pPr lvl="0"/>
            <a:r>
              <a:rPr lang="en-US" dirty="0"/>
              <a:t>Supp. consultant (optional)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7665128" y="1860477"/>
            <a:ext cx="2978985" cy="307975"/>
          </a:xfrm>
        </p:spPr>
        <p:txBody>
          <a:bodyPr/>
          <a:lstStyle>
            <a:lvl1pPr marL="0" indent="0">
              <a:buNone/>
              <a:defRPr sz="2000" b="0" i="0" baseline="0">
                <a:solidFill>
                  <a:schemeClr val="accent2"/>
                </a:solidFill>
                <a:latin typeface="Calibri Regular"/>
              </a:defRPr>
            </a:lvl1pPr>
          </a:lstStyle>
          <a:p>
            <a:pPr lvl="0"/>
            <a:r>
              <a:rPr lang="en-US" dirty="0"/>
              <a:t>Supp. consultant (optional)</a:t>
            </a:r>
          </a:p>
        </p:txBody>
      </p:sp>
      <p:sp>
        <p:nvSpPr>
          <p:cNvPr id="30" name="Text Placeholder 37"/>
          <p:cNvSpPr>
            <a:spLocks noGrp="1"/>
          </p:cNvSpPr>
          <p:nvPr>
            <p:ph type="body" sz="quarter" idx="15" hasCustomPrompt="1"/>
          </p:nvPr>
        </p:nvSpPr>
        <p:spPr>
          <a:xfrm>
            <a:off x="4545013" y="2212975"/>
            <a:ext cx="2979737" cy="987425"/>
          </a:xfrm>
        </p:spPr>
        <p:txBody>
          <a:bodyPr/>
          <a:lstStyle>
            <a:lvl1pPr marL="0" indent="0">
              <a:lnSpc>
                <a:spcPts val="3742"/>
              </a:lnSpc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US" dirty="0"/>
              <a:t>Phone number</a:t>
            </a:r>
            <a:br>
              <a:rPr lang="en-US" dirty="0"/>
            </a:br>
            <a:r>
              <a:rPr lang="en-US" dirty="0"/>
              <a:t>E-mail address</a:t>
            </a:r>
          </a:p>
        </p:txBody>
      </p:sp>
      <p:sp>
        <p:nvSpPr>
          <p:cNvPr id="31" name="Text Placeholder 39"/>
          <p:cNvSpPr>
            <a:spLocks noGrp="1"/>
          </p:cNvSpPr>
          <p:nvPr>
            <p:ph type="body" sz="quarter" idx="16" hasCustomPrompt="1"/>
          </p:nvPr>
        </p:nvSpPr>
        <p:spPr>
          <a:xfrm>
            <a:off x="7664450" y="2212975"/>
            <a:ext cx="2979738" cy="987425"/>
          </a:xfrm>
        </p:spPr>
        <p:txBody>
          <a:bodyPr/>
          <a:lstStyle>
            <a:lvl1pPr marL="0" indent="0">
              <a:lnSpc>
                <a:spcPts val="3742"/>
              </a:lnSpc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US" dirty="0"/>
              <a:t>Phone number</a:t>
            </a:r>
            <a:br>
              <a:rPr lang="en-US" dirty="0"/>
            </a:br>
            <a:r>
              <a:rPr lang="en-US" dirty="0"/>
              <a:t>E-mail address</a:t>
            </a:r>
          </a:p>
        </p:txBody>
      </p:sp>
      <p:pic>
        <p:nvPicPr>
          <p:cNvPr id="4" name="Afbeelding 3" descr="DNA_titel_1.png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8557" y="180000"/>
            <a:ext cx="128774" cy="64980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act_Corporat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2_Contact.jp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30" y="3427628"/>
            <a:ext cx="11719465" cy="3251206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6099175" y="6156000"/>
            <a:ext cx="4802500" cy="18594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ts val="1260"/>
              </a:lnSpc>
            </a:pPr>
            <a:r>
              <a:rPr lang="en-US" sz="1800" b="0" i="0" kern="1200" cap="all" spc="150" noProof="0" dirty="0">
                <a:solidFill>
                  <a:srgbClr val="FFFFFF"/>
                </a:solidFill>
                <a:latin typeface="Calibri Regular"/>
              </a:rPr>
              <a:t>getting software</a:t>
            </a:r>
            <a:r>
              <a:rPr lang="en-US" sz="1800" b="0" i="0" kern="1200" cap="all" spc="150" baseline="0" noProof="0" dirty="0">
                <a:solidFill>
                  <a:srgbClr val="FFFFFF"/>
                </a:solidFill>
                <a:latin typeface="Calibri Regular"/>
              </a:rPr>
              <a:t> </a:t>
            </a:r>
            <a:r>
              <a:rPr lang="en-US" sz="1800" b="0" i="0" kern="1200" cap="all" spc="150" baseline="0" noProof="0" dirty="0">
                <a:solidFill>
                  <a:schemeClr val="accent3"/>
                </a:solidFill>
                <a:latin typeface="Calibri Regular"/>
              </a:rPr>
              <a:t>right</a:t>
            </a:r>
            <a:endParaRPr lang="en-US" sz="1800" b="0" i="0" kern="1200" cap="all" spc="150" noProof="0" dirty="0">
              <a:solidFill>
                <a:schemeClr val="accent3"/>
              </a:solidFill>
              <a:latin typeface="Calibri Regular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681" y="-13330"/>
            <a:ext cx="2387600" cy="1092200"/>
          </a:xfrm>
          <a:prstGeom prst="rect">
            <a:avLst/>
          </a:prstGeom>
        </p:spPr>
      </p:pic>
      <p:sp>
        <p:nvSpPr>
          <p:cNvPr id="13" name="Titel 1"/>
          <p:cNvSpPr>
            <a:spLocks noGrp="1"/>
          </p:cNvSpPr>
          <p:nvPr>
            <p:ph type="ctrTitle" hasCustomPrompt="1"/>
          </p:nvPr>
        </p:nvSpPr>
        <p:spPr>
          <a:xfrm>
            <a:off x="1425675" y="2213562"/>
            <a:ext cx="2978984" cy="9864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3742"/>
              </a:lnSpc>
              <a:buFont typeface="Arial" charset="0"/>
              <a:buNone/>
              <a:defRPr sz="1800" b="0" i="0" baseline="0">
                <a:latin typeface="Calibri Regular"/>
              </a:defRPr>
            </a:lvl1pPr>
          </a:lstStyle>
          <a:p>
            <a:r>
              <a:rPr lang="en-GB" noProof="0" dirty="0"/>
              <a:t>Phone number</a:t>
            </a:r>
            <a:br>
              <a:rPr lang="en-GB" noProof="0" dirty="0"/>
            </a:br>
            <a:r>
              <a:rPr lang="en-GB" noProof="0" dirty="0"/>
              <a:t>E-mail address</a:t>
            </a:r>
          </a:p>
        </p:txBody>
      </p:sp>
      <p:pic>
        <p:nvPicPr>
          <p:cNvPr id="19" name="Afbeelding 4" descr="Mail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16" y="2812539"/>
            <a:ext cx="324000" cy="324000"/>
          </a:xfrm>
          <a:prstGeom prst="rect">
            <a:avLst/>
          </a:prstGeom>
        </p:spPr>
      </p:pic>
      <p:pic>
        <p:nvPicPr>
          <p:cNvPr id="20" name="Afbeelding 11" descr="Phon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16" y="2337339"/>
            <a:ext cx="324000" cy="324000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241229" y="3426793"/>
            <a:ext cx="11716102" cy="2376123"/>
          </a:xfrm>
          <a:prstGeom prst="rect">
            <a:avLst/>
          </a:prstGeom>
          <a:gradFill>
            <a:gsLst>
              <a:gs pos="50000">
                <a:srgbClr val="2A568F">
                  <a:alpha val="70000"/>
                </a:srgbClr>
              </a:gs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862916" y="3739993"/>
            <a:ext cx="324000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5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881" y="3815894"/>
            <a:ext cx="230070" cy="184150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1425674" y="3722065"/>
            <a:ext cx="2656255" cy="8457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b="0" i="0" dirty="0">
                <a:solidFill>
                  <a:schemeClr val="bg1">
                    <a:alpha val="95000"/>
                  </a:schemeClr>
                </a:solidFill>
                <a:latin typeface="Calibri Regular"/>
              </a:rPr>
              <a:t>@</a:t>
            </a:r>
            <a:r>
              <a:rPr lang="en-US" b="0" i="0" dirty="0" err="1">
                <a:solidFill>
                  <a:schemeClr val="bg1">
                    <a:alpha val="95000"/>
                  </a:schemeClr>
                </a:solidFill>
                <a:latin typeface="Calibri Regular"/>
              </a:rPr>
              <a:t>sig_eu</a:t>
            </a:r>
            <a:endParaRPr lang="en-US" b="0" i="0" dirty="0">
              <a:solidFill>
                <a:schemeClr val="bg1">
                  <a:alpha val="95000"/>
                </a:schemeClr>
              </a:solidFill>
              <a:latin typeface="Calibri Regular"/>
            </a:endParaRPr>
          </a:p>
          <a:p>
            <a:pPr>
              <a:lnSpc>
                <a:spcPct val="200000"/>
              </a:lnSpc>
            </a:pPr>
            <a:r>
              <a:rPr lang="en-US" b="0" i="0" dirty="0" err="1">
                <a:solidFill>
                  <a:schemeClr val="bg1">
                    <a:alpha val="95000"/>
                  </a:schemeClr>
                </a:solidFill>
                <a:latin typeface="Calibri Regular"/>
              </a:rPr>
              <a:t>www.sig.eu</a:t>
            </a:r>
            <a:endParaRPr lang="en-US" b="0" i="0" dirty="0">
              <a:solidFill>
                <a:schemeClr val="bg1">
                  <a:alpha val="95000"/>
                </a:schemeClr>
              </a:solidFill>
              <a:latin typeface="Calibri Regular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862916" y="4238262"/>
            <a:ext cx="324000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/>
            </a:endParaRP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77" y="4245819"/>
            <a:ext cx="306663" cy="306663"/>
          </a:xfrm>
          <a:prstGeom prst="rect">
            <a:avLst/>
          </a:prstGeom>
          <a:noFill/>
        </p:spPr>
      </p:pic>
      <p:sp>
        <p:nvSpPr>
          <p:cNvPr id="2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425674" y="1860477"/>
            <a:ext cx="2978985" cy="307975"/>
          </a:xfrm>
        </p:spPr>
        <p:txBody>
          <a:bodyPr/>
          <a:lstStyle>
            <a:lvl1pPr marL="0" indent="0">
              <a:buNone/>
              <a:defRPr sz="2000" b="1" i="0" baseline="0">
                <a:solidFill>
                  <a:schemeClr val="accent2"/>
                </a:solidFill>
                <a:latin typeface="Calibri Bold"/>
              </a:defRPr>
            </a:lvl1pPr>
          </a:lstStyle>
          <a:p>
            <a:pPr lvl="0"/>
            <a:r>
              <a:rPr lang="en-US" dirty="0"/>
              <a:t>Lead consultant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45401" y="1860477"/>
            <a:ext cx="2978985" cy="307975"/>
          </a:xfrm>
        </p:spPr>
        <p:txBody>
          <a:bodyPr/>
          <a:lstStyle>
            <a:lvl1pPr marL="0" indent="0">
              <a:buNone/>
              <a:defRPr sz="2000" b="0" i="0" baseline="0">
                <a:solidFill>
                  <a:schemeClr val="accent2"/>
                </a:solidFill>
                <a:latin typeface="Calibri Regular"/>
              </a:defRPr>
            </a:lvl1pPr>
          </a:lstStyle>
          <a:p>
            <a:pPr lvl="0"/>
            <a:r>
              <a:rPr lang="en-US" dirty="0"/>
              <a:t>Supp. consultant (optional)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7665128" y="1860477"/>
            <a:ext cx="2978985" cy="307975"/>
          </a:xfrm>
        </p:spPr>
        <p:txBody>
          <a:bodyPr/>
          <a:lstStyle>
            <a:lvl1pPr marL="0" indent="0">
              <a:buNone/>
              <a:defRPr sz="2000" b="0" i="0" baseline="0">
                <a:solidFill>
                  <a:schemeClr val="accent2"/>
                </a:solidFill>
                <a:latin typeface="Calibri Regular"/>
              </a:defRPr>
            </a:lvl1pPr>
          </a:lstStyle>
          <a:p>
            <a:pPr lvl="0"/>
            <a:r>
              <a:rPr lang="en-US" dirty="0"/>
              <a:t>Supp. consultant (optional)</a:t>
            </a:r>
          </a:p>
        </p:txBody>
      </p:sp>
      <p:sp>
        <p:nvSpPr>
          <p:cNvPr id="30" name="Text Placeholder 37"/>
          <p:cNvSpPr>
            <a:spLocks noGrp="1"/>
          </p:cNvSpPr>
          <p:nvPr>
            <p:ph type="body" sz="quarter" idx="15" hasCustomPrompt="1"/>
          </p:nvPr>
        </p:nvSpPr>
        <p:spPr>
          <a:xfrm>
            <a:off x="4545013" y="2212975"/>
            <a:ext cx="2979737" cy="987425"/>
          </a:xfrm>
        </p:spPr>
        <p:txBody>
          <a:bodyPr/>
          <a:lstStyle>
            <a:lvl1pPr marL="0" indent="0">
              <a:lnSpc>
                <a:spcPts val="3742"/>
              </a:lnSpc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US" dirty="0"/>
              <a:t>Phone number</a:t>
            </a:r>
            <a:br>
              <a:rPr lang="en-US" dirty="0"/>
            </a:br>
            <a:r>
              <a:rPr lang="en-US" dirty="0"/>
              <a:t>E-mail address</a:t>
            </a:r>
          </a:p>
        </p:txBody>
      </p:sp>
      <p:sp>
        <p:nvSpPr>
          <p:cNvPr id="31" name="Text Placeholder 39"/>
          <p:cNvSpPr>
            <a:spLocks noGrp="1"/>
          </p:cNvSpPr>
          <p:nvPr>
            <p:ph type="body" sz="quarter" idx="16" hasCustomPrompt="1"/>
          </p:nvPr>
        </p:nvSpPr>
        <p:spPr>
          <a:xfrm>
            <a:off x="7664450" y="2212975"/>
            <a:ext cx="2979738" cy="987425"/>
          </a:xfrm>
        </p:spPr>
        <p:txBody>
          <a:bodyPr/>
          <a:lstStyle>
            <a:lvl1pPr marL="0" indent="0">
              <a:lnSpc>
                <a:spcPts val="3742"/>
              </a:lnSpc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US" dirty="0"/>
              <a:t>Phone number</a:t>
            </a:r>
            <a:br>
              <a:rPr lang="en-US" dirty="0"/>
            </a:br>
            <a:r>
              <a:rPr lang="en-US" dirty="0"/>
              <a:t>E-mail address</a:t>
            </a:r>
          </a:p>
        </p:txBody>
      </p:sp>
      <p:pic>
        <p:nvPicPr>
          <p:cNvPr id="4" name="Afbeelding 3" descr="DNA_titel_1.png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8557" y="180000"/>
            <a:ext cx="128774" cy="64980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240125" y="3427200"/>
            <a:ext cx="11718100" cy="3250800"/>
          </a:xfrm>
          <a:prstGeom prst="rect">
            <a:avLst/>
          </a:prstGeom>
          <a:solidFill>
            <a:srgbClr val="2A568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0" i="0" dirty="0">
              <a:latin typeface="Calibri Regular"/>
            </a:endParaRPr>
          </a:p>
        </p:txBody>
      </p:sp>
      <p:pic>
        <p:nvPicPr>
          <p:cNvPr id="4" name="Afbeelding 3" descr="DNA_titel_1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8557" y="180000"/>
            <a:ext cx="128774" cy="6498000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6099175" y="6156001"/>
            <a:ext cx="4802500" cy="18594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ts val="1260"/>
              </a:lnSpc>
            </a:pPr>
            <a:r>
              <a:rPr lang="en-US" sz="1800" b="0" i="0" kern="1200" cap="all" spc="150" noProof="0" dirty="0">
                <a:solidFill>
                  <a:srgbClr val="FFFFFF"/>
                </a:solidFill>
                <a:latin typeface="Calibri Regular"/>
              </a:rPr>
              <a:t>getting software</a:t>
            </a:r>
            <a:r>
              <a:rPr lang="en-US" sz="1800" b="0" i="0" kern="1200" cap="all" spc="150" baseline="0" noProof="0" dirty="0">
                <a:solidFill>
                  <a:srgbClr val="FFFFFF"/>
                </a:solidFill>
                <a:latin typeface="Calibri Regular"/>
              </a:rPr>
              <a:t> </a:t>
            </a:r>
            <a:r>
              <a:rPr lang="en-US" sz="1800" b="0" i="0" kern="1200" cap="all" spc="150" baseline="0" noProof="0" dirty="0">
                <a:solidFill>
                  <a:schemeClr val="accent3"/>
                </a:solidFill>
                <a:latin typeface="Calibri Regular"/>
              </a:rPr>
              <a:t>right</a:t>
            </a:r>
            <a:endParaRPr lang="en-US" sz="1800" b="0" i="0" kern="1200" cap="all" spc="150" noProof="0" dirty="0">
              <a:solidFill>
                <a:schemeClr val="accent3"/>
              </a:solidFill>
              <a:latin typeface="Calibri Regular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681" y="-13330"/>
            <a:ext cx="2387600" cy="1092200"/>
          </a:xfrm>
          <a:prstGeom prst="rect">
            <a:avLst/>
          </a:prstGeom>
        </p:spPr>
      </p:pic>
      <p:sp>
        <p:nvSpPr>
          <p:cNvPr id="13" name="Titel 1"/>
          <p:cNvSpPr>
            <a:spLocks noGrp="1"/>
          </p:cNvSpPr>
          <p:nvPr>
            <p:ph type="ctrTitle" hasCustomPrompt="1"/>
          </p:nvPr>
        </p:nvSpPr>
        <p:spPr>
          <a:xfrm>
            <a:off x="1425675" y="2213562"/>
            <a:ext cx="2978984" cy="9864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3742"/>
              </a:lnSpc>
              <a:buFont typeface="Arial" charset="0"/>
              <a:buNone/>
              <a:defRPr sz="1800" b="0" i="0" baseline="0">
                <a:latin typeface="Calibri Regular"/>
              </a:defRPr>
            </a:lvl1pPr>
          </a:lstStyle>
          <a:p>
            <a:r>
              <a:rPr lang="en-GB" noProof="0" dirty="0"/>
              <a:t>Phone number</a:t>
            </a:r>
            <a:br>
              <a:rPr lang="en-GB" noProof="0" dirty="0"/>
            </a:br>
            <a:r>
              <a:rPr lang="en-GB" noProof="0" dirty="0"/>
              <a:t>E-mail address</a:t>
            </a:r>
          </a:p>
        </p:txBody>
      </p:sp>
      <p:pic>
        <p:nvPicPr>
          <p:cNvPr id="19" name="Afbeelding 4" descr="Mail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16" y="2812539"/>
            <a:ext cx="324000" cy="324000"/>
          </a:xfrm>
          <a:prstGeom prst="rect">
            <a:avLst/>
          </a:prstGeom>
        </p:spPr>
      </p:pic>
      <p:pic>
        <p:nvPicPr>
          <p:cNvPr id="20" name="Afbeelding 11" descr="Phon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16" y="2337339"/>
            <a:ext cx="324000" cy="324000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241229" y="3426793"/>
            <a:ext cx="11587327" cy="237612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862916" y="3739993"/>
            <a:ext cx="324000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5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881" y="3815894"/>
            <a:ext cx="230070" cy="184150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1425674" y="3722065"/>
            <a:ext cx="2656255" cy="8457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b="0" i="0" dirty="0">
                <a:solidFill>
                  <a:schemeClr val="bg1">
                    <a:alpha val="95000"/>
                  </a:schemeClr>
                </a:solidFill>
                <a:latin typeface="Calibri Regular"/>
              </a:rPr>
              <a:t>@</a:t>
            </a:r>
            <a:r>
              <a:rPr lang="en-US" b="0" i="0" dirty="0" err="1">
                <a:solidFill>
                  <a:schemeClr val="bg1">
                    <a:alpha val="95000"/>
                  </a:schemeClr>
                </a:solidFill>
                <a:latin typeface="Calibri Regular"/>
              </a:rPr>
              <a:t>sig_eu</a:t>
            </a:r>
            <a:endParaRPr lang="en-US" b="0" i="0" dirty="0">
              <a:solidFill>
                <a:schemeClr val="bg1">
                  <a:alpha val="95000"/>
                </a:schemeClr>
              </a:solidFill>
              <a:latin typeface="Calibri Regular"/>
            </a:endParaRPr>
          </a:p>
          <a:p>
            <a:pPr>
              <a:lnSpc>
                <a:spcPct val="200000"/>
              </a:lnSpc>
            </a:pPr>
            <a:r>
              <a:rPr lang="en-US" b="0" i="0" dirty="0" err="1">
                <a:solidFill>
                  <a:schemeClr val="bg1">
                    <a:alpha val="95000"/>
                  </a:schemeClr>
                </a:solidFill>
                <a:latin typeface="Calibri Regular"/>
              </a:rPr>
              <a:t>www.sig.eu</a:t>
            </a:r>
            <a:endParaRPr lang="en-US" b="0" i="0" dirty="0">
              <a:solidFill>
                <a:schemeClr val="bg1">
                  <a:alpha val="95000"/>
                </a:schemeClr>
              </a:solidFill>
              <a:latin typeface="Calibri Regular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862916" y="4238262"/>
            <a:ext cx="324000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/>
            </a:endParaRP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77" y="4245819"/>
            <a:ext cx="306663" cy="306663"/>
          </a:xfrm>
          <a:prstGeom prst="rect">
            <a:avLst/>
          </a:prstGeom>
          <a:noFill/>
        </p:spPr>
      </p:pic>
      <p:sp>
        <p:nvSpPr>
          <p:cNvPr id="2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425674" y="1860477"/>
            <a:ext cx="2978985" cy="307975"/>
          </a:xfrm>
        </p:spPr>
        <p:txBody>
          <a:bodyPr/>
          <a:lstStyle>
            <a:lvl1pPr marL="0" indent="0">
              <a:buNone/>
              <a:defRPr sz="2000" b="1" i="0" baseline="0">
                <a:solidFill>
                  <a:schemeClr val="accent2"/>
                </a:solidFill>
                <a:latin typeface="Calibri Bold"/>
              </a:defRPr>
            </a:lvl1pPr>
          </a:lstStyle>
          <a:p>
            <a:pPr lvl="0"/>
            <a:r>
              <a:rPr lang="en-US" dirty="0"/>
              <a:t>Lead consultant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45401" y="1860477"/>
            <a:ext cx="2978985" cy="307975"/>
          </a:xfrm>
        </p:spPr>
        <p:txBody>
          <a:bodyPr/>
          <a:lstStyle>
            <a:lvl1pPr marL="0" indent="0">
              <a:buNone/>
              <a:defRPr sz="2000" b="0" i="0" baseline="0">
                <a:solidFill>
                  <a:schemeClr val="accent2"/>
                </a:solidFill>
                <a:latin typeface="Calibri Regular"/>
              </a:defRPr>
            </a:lvl1pPr>
          </a:lstStyle>
          <a:p>
            <a:pPr lvl="0"/>
            <a:r>
              <a:rPr lang="en-US" dirty="0"/>
              <a:t>Supp. consultant (optional)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7665128" y="1860477"/>
            <a:ext cx="2978985" cy="307975"/>
          </a:xfrm>
        </p:spPr>
        <p:txBody>
          <a:bodyPr/>
          <a:lstStyle>
            <a:lvl1pPr marL="0" indent="0">
              <a:buNone/>
              <a:defRPr sz="2000" b="0" i="0" baseline="0">
                <a:solidFill>
                  <a:schemeClr val="accent2"/>
                </a:solidFill>
                <a:latin typeface="Calibri Regular"/>
              </a:defRPr>
            </a:lvl1pPr>
          </a:lstStyle>
          <a:p>
            <a:pPr lvl="0"/>
            <a:r>
              <a:rPr lang="en-US" dirty="0"/>
              <a:t>Supp. consultant (optional)</a:t>
            </a:r>
          </a:p>
        </p:txBody>
      </p:sp>
      <p:sp>
        <p:nvSpPr>
          <p:cNvPr id="30" name="Text Placeholder 37"/>
          <p:cNvSpPr>
            <a:spLocks noGrp="1"/>
          </p:cNvSpPr>
          <p:nvPr>
            <p:ph type="body" sz="quarter" idx="15" hasCustomPrompt="1"/>
          </p:nvPr>
        </p:nvSpPr>
        <p:spPr>
          <a:xfrm>
            <a:off x="4545013" y="2212975"/>
            <a:ext cx="2979737" cy="987425"/>
          </a:xfrm>
        </p:spPr>
        <p:txBody>
          <a:bodyPr/>
          <a:lstStyle>
            <a:lvl1pPr marL="0" indent="0">
              <a:lnSpc>
                <a:spcPts val="3742"/>
              </a:lnSpc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US" dirty="0"/>
              <a:t>Phone number</a:t>
            </a:r>
            <a:br>
              <a:rPr lang="en-US" dirty="0"/>
            </a:br>
            <a:r>
              <a:rPr lang="en-US" dirty="0"/>
              <a:t>E-mail address</a:t>
            </a:r>
          </a:p>
        </p:txBody>
      </p:sp>
      <p:sp>
        <p:nvSpPr>
          <p:cNvPr id="31" name="Text Placeholder 39"/>
          <p:cNvSpPr>
            <a:spLocks noGrp="1"/>
          </p:cNvSpPr>
          <p:nvPr>
            <p:ph type="body" sz="quarter" idx="16" hasCustomPrompt="1"/>
          </p:nvPr>
        </p:nvSpPr>
        <p:spPr>
          <a:xfrm>
            <a:off x="7664450" y="2212975"/>
            <a:ext cx="2979738" cy="987425"/>
          </a:xfrm>
        </p:spPr>
        <p:txBody>
          <a:bodyPr/>
          <a:lstStyle>
            <a:lvl1pPr marL="0" indent="0">
              <a:lnSpc>
                <a:spcPts val="3742"/>
              </a:lnSpc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US" dirty="0"/>
              <a:t>Phone number</a:t>
            </a:r>
            <a:br>
              <a:rPr lang="en-US" dirty="0"/>
            </a:br>
            <a:r>
              <a:rPr lang="en-US" dirty="0"/>
              <a:t>E-mail address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4B5F-9712-C549-A0E2-14BCF27C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A6D1F-64D3-B34A-861F-C6B4726F0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636" y="1825625"/>
            <a:ext cx="5184299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E0319-4DA0-7441-B452-EDA12FDA2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5415" y="1825625"/>
            <a:ext cx="5184299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F6369-E2FD-5041-AC27-08C11027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A301-BCFC-BF4A-9FA7-BBFEA4CE1EF0}" type="datetimeFigureOut">
              <a:rPr lang="en-US" smtClean="0"/>
              <a:t>8/24/19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FCF59-E573-FB40-A1C3-751F40F63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025D1-87E2-274D-A625-CA8009782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/>
              <a:t>Page </a:t>
            </a:r>
            <a:fld id="{F07947A9-064B-2F4A-8382-BCEE906B4D0C}" type="slidenum">
              <a:rPr lang="uk-UA" b="1" smtClean="0"/>
              <a:pPr/>
              <a:t>‹#›</a:t>
            </a:fld>
            <a:r>
              <a:rPr lang="en-US" b="1"/>
              <a:t> </a:t>
            </a:r>
            <a:r>
              <a:rPr lang="en-US" b="1">
                <a:latin typeface="TheSans B4 SemiLight" panose="02000303000000000000"/>
              </a:rPr>
              <a:t>of 12</a:t>
            </a:r>
            <a:endParaRPr lang="uk-UA" b="1" dirty="0">
              <a:latin typeface="TheSans B4 SemiLight" panose="02000303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5462198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B5AA-BC69-9E49-8742-8A4EB8D4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225" y="365126"/>
            <a:ext cx="10521077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131C6-6C86-4C45-9D8A-3F0710C7B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226" y="1681163"/>
            <a:ext cx="516047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66CFD-323D-9740-84D4-CB62CABC0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226" y="2505075"/>
            <a:ext cx="516047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2AA77-B7B9-4741-B77B-5BD4660C3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414" y="1681163"/>
            <a:ext cx="51858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B4CE5-B0F9-144F-A621-24ADD027D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5414" y="2505075"/>
            <a:ext cx="51858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02C050-0603-A548-9431-87403D38B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A301-BCFC-BF4A-9FA7-BBFEA4CE1EF0}" type="datetimeFigureOut">
              <a:rPr lang="en-US" smtClean="0"/>
              <a:t>8/24/19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A23B4-4195-5D48-A13E-BF627113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34D36E-7ACB-1F48-B0FC-E1EEC43B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/>
              <a:t>Page </a:t>
            </a:r>
            <a:fld id="{F07947A9-064B-2F4A-8382-BCEE906B4D0C}" type="slidenum">
              <a:rPr lang="uk-UA" b="1" smtClean="0"/>
              <a:pPr/>
              <a:t>‹#›</a:t>
            </a:fld>
            <a:r>
              <a:rPr lang="en-US" b="1"/>
              <a:t> </a:t>
            </a:r>
            <a:r>
              <a:rPr lang="en-US" b="1">
                <a:latin typeface="TheSans B4 SemiLight" panose="02000303000000000000"/>
              </a:rPr>
              <a:t>of 12</a:t>
            </a:r>
            <a:endParaRPr lang="uk-UA" b="1" dirty="0">
              <a:latin typeface="TheSans B4 SemiLight" panose="02000303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30767418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8E008-0471-3948-AA6D-C68762B8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64E276-BA31-F947-B727-623400E9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A301-BCFC-BF4A-9FA7-BBFEA4CE1EF0}" type="datetimeFigureOut">
              <a:rPr lang="en-US" smtClean="0"/>
              <a:t>8/24/19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D7A56-3D56-D543-A160-3C528D187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C6130-5FD8-A04C-B64F-86D85A0C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/>
              <a:t>Page </a:t>
            </a:r>
            <a:fld id="{F07947A9-064B-2F4A-8382-BCEE906B4D0C}" type="slidenum">
              <a:rPr lang="uk-UA" b="1" smtClean="0"/>
              <a:pPr/>
              <a:t>‹#›</a:t>
            </a:fld>
            <a:r>
              <a:rPr lang="en-US" b="1"/>
              <a:t> </a:t>
            </a:r>
            <a:r>
              <a:rPr lang="en-US" b="1">
                <a:latin typeface="TheSans B4 SemiLight" panose="02000303000000000000"/>
              </a:rPr>
              <a:t>of 12</a:t>
            </a:r>
            <a:endParaRPr lang="uk-UA" b="1" dirty="0">
              <a:latin typeface="TheSans B4 SemiLight" panose="02000303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4318500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3896EF-7557-4340-9FB8-BACDAF1F6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A301-BCFC-BF4A-9FA7-BBFEA4CE1EF0}" type="datetimeFigureOut">
              <a:rPr lang="en-US" smtClean="0"/>
              <a:t>8/24/19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496FAD-DF5D-7049-97B5-A322AA0B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4C8FD-5976-C649-B5CC-4FEF91D1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/>
              <a:t>Page </a:t>
            </a:r>
            <a:fld id="{F07947A9-064B-2F4A-8382-BCEE906B4D0C}" type="slidenum">
              <a:rPr lang="uk-UA" b="1" smtClean="0"/>
              <a:pPr/>
              <a:t>‹#›</a:t>
            </a:fld>
            <a:r>
              <a:rPr lang="en-US" b="1"/>
              <a:t> </a:t>
            </a:r>
            <a:r>
              <a:rPr lang="en-US" b="1">
                <a:latin typeface="TheSans B4 SemiLight" panose="02000303000000000000"/>
              </a:rPr>
              <a:t>of 12</a:t>
            </a:r>
            <a:endParaRPr lang="uk-UA" b="1" dirty="0">
              <a:latin typeface="TheSans B4 SemiLight" panose="02000303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2850160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A7CD-8CDC-AD40-821E-10A027957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226" y="457200"/>
            <a:ext cx="39342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BF8A5-0008-3D48-8EAE-50F43986A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887" y="987426"/>
            <a:ext cx="617541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0A086-E05D-2642-8FED-250EE06EB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226" y="2057400"/>
            <a:ext cx="393428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B58D3-105E-2D4C-9A99-B70254F3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A301-BCFC-BF4A-9FA7-BBFEA4CE1EF0}" type="datetimeFigureOut">
              <a:rPr lang="en-US" smtClean="0"/>
              <a:t>8/24/19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40CE9-FBA8-1E45-90CE-D3222C0B2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23011-6D5F-DC49-8664-BAD38823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/>
              <a:t>Page </a:t>
            </a:r>
            <a:fld id="{F07947A9-064B-2F4A-8382-BCEE906B4D0C}" type="slidenum">
              <a:rPr lang="uk-UA" b="1" smtClean="0"/>
              <a:pPr/>
              <a:t>‹#›</a:t>
            </a:fld>
            <a:r>
              <a:rPr lang="en-US" b="1"/>
              <a:t> </a:t>
            </a:r>
            <a:r>
              <a:rPr lang="en-US" b="1">
                <a:latin typeface="TheSans B4 SemiLight" panose="02000303000000000000"/>
              </a:rPr>
              <a:t>of 12</a:t>
            </a:r>
            <a:endParaRPr lang="uk-UA" b="1" dirty="0">
              <a:latin typeface="TheSans B4 SemiLight" panose="02000303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21555374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42E1-468B-D848-BA13-7A3BC7FE4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226" y="457200"/>
            <a:ext cx="39342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AF3C5-F591-434C-8B75-12CDD198C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5887" y="987426"/>
            <a:ext cx="617541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B3508-CB8C-1E4B-8608-699EC9A92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226" y="2057400"/>
            <a:ext cx="393428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D0D7C-CFA0-1C45-AD17-7AC09379B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A301-BCFC-BF4A-9FA7-BBFEA4CE1EF0}" type="datetimeFigureOut">
              <a:rPr lang="en-US" smtClean="0"/>
              <a:t>8/24/19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57059-FCF4-3D4E-B4E4-B4227D25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5F22A-24A4-D541-9A2B-637F5F41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/>
              <a:t>Page </a:t>
            </a:r>
            <a:fld id="{F07947A9-064B-2F4A-8382-BCEE906B4D0C}" type="slidenum">
              <a:rPr lang="uk-UA" b="1" smtClean="0"/>
              <a:pPr/>
              <a:t>‹#›</a:t>
            </a:fld>
            <a:r>
              <a:rPr lang="en-US" b="1"/>
              <a:t> </a:t>
            </a:r>
            <a:r>
              <a:rPr lang="en-US" b="1">
                <a:latin typeface="TheSans B4 SemiLight" panose="02000303000000000000"/>
              </a:rPr>
              <a:t>of 12</a:t>
            </a:r>
            <a:endParaRPr lang="uk-UA" b="1" dirty="0">
              <a:latin typeface="TheSans B4 SemiLight" panose="02000303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62579552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2BB4BF-0BDC-BA42-AF21-EFFEEEF18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637" y="365126"/>
            <a:ext cx="105210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F4EE0-2439-5846-A75C-E31E00DFF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637" y="1825625"/>
            <a:ext cx="105210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28A78-F09C-704E-91A8-4CB413270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636" y="6356351"/>
            <a:ext cx="27446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5A301-BCFC-BF4A-9FA7-BBFEA4CE1EF0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046A7-C7C2-734D-B836-2274FC202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0704" y="6356351"/>
            <a:ext cx="41169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74A5D-68D9-1346-BD9F-D5CB6D8C2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5085" y="6356351"/>
            <a:ext cx="27446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b="1"/>
              <a:t>Page </a:t>
            </a:r>
            <a:fld id="{F07947A9-064B-2F4A-8382-BCEE906B4D0C}" type="slidenum">
              <a:rPr lang="uk-UA" b="1" smtClean="0"/>
              <a:pPr/>
              <a:t>‹#›</a:t>
            </a:fld>
            <a:r>
              <a:rPr lang="en-US" b="1"/>
              <a:t> </a:t>
            </a:r>
            <a:r>
              <a:rPr lang="en-US" b="1">
                <a:latin typeface="TheSans B4 SemiLight" panose="02000303000000000000"/>
              </a:rPr>
              <a:t>of 12</a:t>
            </a:r>
            <a:endParaRPr lang="uk-UA" b="1" dirty="0">
              <a:latin typeface="TheSans B4 SemiLight" panose="02000303000000000000"/>
            </a:endParaRPr>
          </a:p>
        </p:txBody>
      </p:sp>
      <p:sp>
        <p:nvSpPr>
          <p:cNvPr id="7" name="Rechthoek 7">
            <a:extLst>
              <a:ext uri="{FF2B5EF4-FFF2-40B4-BE49-F238E27FC236}">
                <a16:creationId xmlns:a16="http://schemas.microsoft.com/office/drawing/2014/main" id="{6F463698-4214-AC45-84F4-0491A34C37A2}"/>
              </a:ext>
            </a:extLst>
          </p:cNvPr>
          <p:cNvSpPr/>
          <p:nvPr userDrawn="1"/>
        </p:nvSpPr>
        <p:spPr>
          <a:xfrm>
            <a:off x="240125" y="1144800"/>
            <a:ext cx="11718100" cy="5536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0" i="0" dirty="0">
              <a:latin typeface="Calibri Regular"/>
            </a:endParaRPr>
          </a:p>
          <a:p>
            <a:pPr algn="ctr"/>
            <a:endParaRPr lang="nl-NL" b="0" i="0" dirty="0">
              <a:latin typeface="Calibri Regular"/>
            </a:endParaRPr>
          </a:p>
        </p:txBody>
      </p:sp>
      <p:cxnSp>
        <p:nvCxnSpPr>
          <p:cNvPr id="8" name="Rechte verbindingslijn 9">
            <a:extLst>
              <a:ext uri="{FF2B5EF4-FFF2-40B4-BE49-F238E27FC236}">
                <a16:creationId xmlns:a16="http://schemas.microsoft.com/office/drawing/2014/main" id="{54B2A71A-40B6-944C-901C-0F273F70012F}"/>
              </a:ext>
            </a:extLst>
          </p:cNvPr>
          <p:cNvCxnSpPr/>
          <p:nvPr userDrawn="1"/>
        </p:nvCxnSpPr>
        <p:spPr>
          <a:xfrm>
            <a:off x="864450" y="6307200"/>
            <a:ext cx="11093775" cy="0"/>
          </a:xfrm>
          <a:prstGeom prst="line">
            <a:avLst/>
          </a:prstGeom>
          <a:ln w="3175" cmpd="sng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Afbeelding 10" descr="DNA_tekst_1.png">
            <a:extLst>
              <a:ext uri="{FF2B5EF4-FFF2-40B4-BE49-F238E27FC236}">
                <a16:creationId xmlns:a16="http://schemas.microsoft.com/office/drawing/2014/main" id="{B32B5339-4C21-AB43-8EC5-133E74C9AB29}"/>
              </a:ext>
            </a:extLst>
          </p:cNvPr>
          <p:cNvPicPr>
            <a:picLocks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8557" y="180000"/>
            <a:ext cx="128774" cy="6498000"/>
          </a:xfrm>
          <a:prstGeom prst="rect">
            <a:avLst/>
          </a:prstGeom>
        </p:spPr>
      </p:pic>
      <p:sp>
        <p:nvSpPr>
          <p:cNvPr id="10" name="Tekstvak 6">
            <a:extLst>
              <a:ext uri="{FF2B5EF4-FFF2-40B4-BE49-F238E27FC236}">
                <a16:creationId xmlns:a16="http://schemas.microsoft.com/office/drawing/2014/main" id="{138BA4B4-01E0-CE49-AFF4-52D4A9D57069}"/>
              </a:ext>
            </a:extLst>
          </p:cNvPr>
          <p:cNvSpPr txBox="1"/>
          <p:nvPr userDrawn="1"/>
        </p:nvSpPr>
        <p:spPr>
          <a:xfrm>
            <a:off x="864450" y="6372000"/>
            <a:ext cx="1681200" cy="183600"/>
          </a:xfrm>
          <a:prstGeom prst="rect">
            <a:avLst/>
          </a:prstGeom>
          <a:noFill/>
        </p:spPr>
        <p:txBody>
          <a:bodyPr wrap="none" lIns="0" tIns="0" rIns="36000" bIns="0" rtlCol="0">
            <a:noAutofit/>
          </a:bodyPr>
          <a:lstStyle/>
          <a:p>
            <a:r>
              <a:rPr lang="nl-NL" sz="1000" b="0" i="0" noProof="1">
                <a:solidFill>
                  <a:schemeClr val="accent2"/>
                </a:solidFill>
                <a:latin typeface="Calibri Regular"/>
              </a:rPr>
              <a:t>Software</a:t>
            </a:r>
            <a:r>
              <a:rPr lang="nl-NL" sz="1000" b="0" i="0" baseline="0" noProof="1">
                <a:solidFill>
                  <a:schemeClr val="accent2"/>
                </a:solidFill>
                <a:latin typeface="Calibri Regular"/>
              </a:rPr>
              <a:t> Improvement Group</a:t>
            </a:r>
            <a:endParaRPr lang="nl-NL" sz="1000" b="0" i="0" noProof="1">
              <a:solidFill>
                <a:schemeClr val="accent2"/>
              </a:solidFill>
              <a:latin typeface="Calibri Regular"/>
            </a:endParaRPr>
          </a:p>
        </p:txBody>
      </p:sp>
      <p:sp>
        <p:nvSpPr>
          <p:cNvPr id="11" name="Vertrouwelijk">
            <a:extLst>
              <a:ext uri="{FF2B5EF4-FFF2-40B4-BE49-F238E27FC236}">
                <a16:creationId xmlns:a16="http://schemas.microsoft.com/office/drawing/2014/main" id="{77D6A0E2-27B5-824D-8C72-7F34EA406D65}"/>
              </a:ext>
            </a:extLst>
          </p:cNvPr>
          <p:cNvSpPr txBox="1"/>
          <p:nvPr userDrawn="1"/>
        </p:nvSpPr>
        <p:spPr>
          <a:xfrm>
            <a:off x="2534466" y="6352112"/>
            <a:ext cx="2750290" cy="183600"/>
          </a:xfrm>
          <a:prstGeom prst="rect">
            <a:avLst/>
          </a:prstGeom>
          <a:noFill/>
        </p:spPr>
        <p:txBody>
          <a:bodyPr wrap="none" lIns="36000" tIns="0" rIns="0" bIns="0" rtlCol="0">
            <a:noAutofit/>
          </a:bodyPr>
          <a:lstStyle/>
          <a:p>
            <a:r>
              <a:rPr lang="nl-NL" sz="1200" b="0" i="0" cap="small" spc="0" baseline="0" noProof="1">
                <a:solidFill>
                  <a:schemeClr val="accent3"/>
                </a:solidFill>
                <a:latin typeface="Calibri Regular"/>
              </a:rPr>
              <a:t>/ public</a:t>
            </a:r>
          </a:p>
        </p:txBody>
      </p:sp>
    </p:spTree>
    <p:extLst>
      <p:ext uri="{BB962C8B-B14F-4D97-AF65-F5344CB8AC3E}">
        <p14:creationId xmlns:p14="http://schemas.microsoft.com/office/powerpoint/2010/main" val="221074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01" r:id="rId15"/>
    <p:sldLayoutId id="2147483695" r:id="rId16"/>
    <p:sldLayoutId id="2147483693" r:id="rId17"/>
    <p:sldLayoutId id="2147483697" r:id="rId18"/>
    <p:sldLayoutId id="2147483696" r:id="rId19"/>
    <p:sldLayoutId id="2147483699" r:id="rId20"/>
    <p:sldLayoutId id="2147483700" r:id="rId21"/>
    <p:sldLayoutId id="2147483702" r:id="rId22"/>
    <p:sldLayoutId id="2147483703" r:id="rId23"/>
    <p:sldLayoutId id="2147483704" r:id="rId24"/>
    <p:sldLayoutId id="2147483705" r:id="rId25"/>
    <p:sldLayoutId id="2147483706" r:id="rId26"/>
    <p:sldLayoutId id="2147483707" r:id="rId27"/>
    <p:sldLayoutId id="2147483708" r:id="rId28"/>
    <p:sldLayoutId id="2147483709" r:id="rId29"/>
    <p:sldLayoutId id="2147483710" r:id="rId30"/>
    <p:sldLayoutId id="2147483711" r:id="rId31"/>
    <p:sldLayoutId id="2147483712" r:id="rId32"/>
    <p:sldLayoutId id="2147483713" r:id="rId33"/>
    <p:sldLayoutId id="2147483714" r:id="rId3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Research Meeting: Thesis Update 7 June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Simon </a:t>
            </a:r>
            <a:r>
              <a:rPr lang="en-US" dirty="0" err="1"/>
              <a:t>Baars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7 June</a:t>
            </a:r>
          </a:p>
        </p:txBody>
      </p:sp>
    </p:spTree>
    <p:extLst>
      <p:ext uri="{BB962C8B-B14F-4D97-AF65-F5344CB8AC3E}">
        <p14:creationId xmlns:p14="http://schemas.microsoft.com/office/powerpoint/2010/main" val="159715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Type 2 Variability Threshold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Nothing interesting here…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D7CF10D-EE39-AC4D-871F-11316B82B2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b="1"/>
              <a:t>Page </a:t>
            </a:r>
            <a:fld id="{DBD46C6B-2DF3-1E49-B6A1-D0E6A729C351}" type="slidenum">
              <a:rPr lang="uk-UA" b="1" smtClean="0"/>
              <a:pPr/>
              <a:t>10</a:t>
            </a:fld>
            <a:r>
              <a:rPr lang="en-US" b="1"/>
              <a:t> </a:t>
            </a:r>
            <a:r>
              <a:rPr lang="en-US" b="1">
                <a:latin typeface="TheSans B4 SemiLight" panose="02000303000000000000"/>
              </a:rPr>
              <a:t>of 12</a:t>
            </a:r>
            <a:endParaRPr lang="uk-UA" b="1" dirty="0">
              <a:latin typeface="TheSans B4 SemiLight" panose="0200030300000000000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D53D81C-8E39-7647-A8C9-05B9D3DA64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6749865"/>
              </p:ext>
            </p:extLst>
          </p:nvPr>
        </p:nvGraphicFramePr>
        <p:xfrm>
          <a:off x="248193" y="1151999"/>
          <a:ext cx="11495315" cy="5078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0374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Type 2 Variability Threshold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Interesting behavior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7ABCD5-AB48-4440-B45D-52B80A9C4E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b="1"/>
              <a:t>Page </a:t>
            </a:r>
            <a:fld id="{DBD46C6B-2DF3-1E49-B6A1-D0E6A729C351}" type="slidenum">
              <a:rPr lang="uk-UA" b="1" smtClean="0"/>
              <a:pPr/>
              <a:t>11</a:t>
            </a:fld>
            <a:r>
              <a:rPr lang="en-US" b="1"/>
              <a:t> </a:t>
            </a:r>
            <a:r>
              <a:rPr lang="en-US" b="1">
                <a:latin typeface="TheSans B4 SemiLight" panose="02000303000000000000"/>
              </a:rPr>
              <a:t>of 12</a:t>
            </a:r>
            <a:endParaRPr lang="uk-UA" b="1" dirty="0">
              <a:latin typeface="TheSans B4 SemiLight" panose="0200030300000000000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D9072A3-6EF6-AD41-B1E4-DD289567BC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8590214"/>
              </p:ext>
            </p:extLst>
          </p:nvPr>
        </p:nvGraphicFramePr>
        <p:xfrm>
          <a:off x="406849" y="1151999"/>
          <a:ext cx="11245219" cy="5052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3896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F320-922F-1A4D-BF79-634108E1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 I prove I’m improving?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C74AF-4933-3941-BDDE-E9A0DA98C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applying </a:t>
            </a:r>
            <a:r>
              <a:rPr lang="en-US" dirty="0" err="1"/>
              <a:t>refactorings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… ???</a:t>
            </a:r>
          </a:p>
          <a:p>
            <a:endParaRPr lang="en-US" dirty="0"/>
          </a:p>
          <a:p>
            <a:r>
              <a:rPr lang="en-US" dirty="0"/>
              <a:t>After applying </a:t>
            </a:r>
            <a:r>
              <a:rPr lang="en-US" dirty="0" err="1"/>
              <a:t>refactorings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Maintainability Index</a:t>
            </a:r>
          </a:p>
          <a:p>
            <a:pPr lvl="1"/>
            <a:r>
              <a:rPr lang="en-US" dirty="0"/>
              <a:t>Volume</a:t>
            </a:r>
          </a:p>
          <a:p>
            <a:pPr lvl="1"/>
            <a:r>
              <a:rPr lang="en-US" dirty="0"/>
              <a:t>(Harmfulness: how do we define this??)</a:t>
            </a:r>
          </a:p>
          <a:p>
            <a:pPr lvl="1"/>
            <a:r>
              <a:rPr lang="en-US" dirty="0"/>
              <a:t>… ???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2432B-5772-D84D-B03D-AD1D654C50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question by Ana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2CDD9-1F25-024A-B568-214948DB8B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b="1"/>
              <a:t>Page </a:t>
            </a:r>
            <a:fld id="{DBD46C6B-2DF3-1E49-B6A1-D0E6A729C351}" type="slidenum">
              <a:rPr lang="uk-UA" b="1" smtClean="0"/>
              <a:pPr/>
              <a:t>12</a:t>
            </a:fld>
            <a:r>
              <a:rPr lang="en-US" b="1"/>
              <a:t> </a:t>
            </a:r>
            <a:r>
              <a:rPr lang="en-US" b="1">
                <a:latin typeface="TheSans B4 SemiLight" panose="02000303000000000000"/>
              </a:rPr>
              <a:t>of 12</a:t>
            </a:r>
            <a:endParaRPr lang="uk-UA" b="1" dirty="0">
              <a:latin typeface="TheSans B4 SemiLight" panose="02000303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67171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What I showed previously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My struggle with picking thresholds</a:t>
            </a:r>
          </a:p>
          <a:p>
            <a:r>
              <a:rPr lang="en-US" noProof="0" dirty="0"/>
              <a:t>My alternate definitions for clone types</a:t>
            </a:r>
            <a:endParaRPr lang="en-US" dirty="0"/>
          </a:p>
          <a:p>
            <a:r>
              <a:rPr lang="en-US" dirty="0"/>
              <a:t>My measurements regarding clone relations, location and contents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Previously on {insert series name here}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2C469-17C0-6F4B-9874-5D3E291D07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b="1"/>
              <a:t>Page </a:t>
            </a:r>
            <a:fld id="{DBD46C6B-2DF3-1E49-B6A1-D0E6A729C351}" type="slidenum">
              <a:rPr lang="uk-UA" b="1" smtClean="0"/>
              <a:pPr/>
              <a:t>2</a:t>
            </a:fld>
            <a:r>
              <a:rPr lang="en-US" b="1"/>
              <a:t> </a:t>
            </a:r>
            <a:r>
              <a:rPr lang="en-US" b="1">
                <a:latin typeface="TheSans B4 SemiLight" panose="02000303000000000000"/>
              </a:rPr>
              <a:t>of 12</a:t>
            </a:r>
            <a:endParaRPr lang="uk-UA" b="1" dirty="0">
              <a:latin typeface="TheSans B4 SemiLight" panose="02000303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19217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F320-922F-1A4D-BF79-634108E1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My thesis progress currently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C74AF-4933-3941-BDDE-E9A0DA98C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450" y="1600200"/>
            <a:ext cx="4241806" cy="4500000"/>
          </a:xfrm>
        </p:spPr>
        <p:txBody>
          <a:bodyPr/>
          <a:lstStyle/>
          <a:p>
            <a:r>
              <a:rPr lang="en-US" dirty="0"/>
              <a:t>Defining refactoring oriented clone types</a:t>
            </a:r>
          </a:p>
          <a:p>
            <a:pPr lvl="1"/>
            <a:r>
              <a:rPr lang="en-US" dirty="0"/>
              <a:t>Type 1R</a:t>
            </a:r>
          </a:p>
          <a:p>
            <a:pPr lvl="1"/>
            <a:r>
              <a:rPr lang="en-US" dirty="0"/>
              <a:t>Type 2R</a:t>
            </a:r>
          </a:p>
          <a:p>
            <a:pPr lvl="1"/>
            <a:r>
              <a:rPr lang="en-US" dirty="0"/>
              <a:t>Type 3R</a:t>
            </a:r>
          </a:p>
          <a:p>
            <a:pPr lvl="1"/>
            <a:r>
              <a:rPr lang="en-US" dirty="0"/>
              <a:t>Survey of clone detection tools</a:t>
            </a:r>
          </a:p>
          <a:p>
            <a:pPr lvl="1"/>
            <a:endParaRPr lang="en-US" dirty="0"/>
          </a:p>
          <a:p>
            <a:r>
              <a:rPr lang="en-US" dirty="0"/>
              <a:t>Evaluation setup</a:t>
            </a:r>
          </a:p>
          <a:p>
            <a:pPr lvl="1"/>
            <a:r>
              <a:rPr lang="en-US" dirty="0" err="1"/>
              <a:t>CloneRefactor</a:t>
            </a:r>
            <a:endParaRPr lang="en-US" dirty="0"/>
          </a:p>
          <a:p>
            <a:pPr lvl="1"/>
            <a:r>
              <a:rPr lang="en-US" dirty="0"/>
              <a:t>Corpus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2432B-5772-D84D-B03D-AD1D654C50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03545-FC72-F74B-AD7D-AD97AA0627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b="1"/>
              <a:t>Page </a:t>
            </a:r>
            <a:fld id="{DBD46C6B-2DF3-1E49-B6A1-D0E6A729C351}" type="slidenum">
              <a:rPr lang="uk-UA" b="1" smtClean="0"/>
              <a:pPr/>
              <a:t>3</a:t>
            </a:fld>
            <a:r>
              <a:rPr lang="en-US" b="1"/>
              <a:t> </a:t>
            </a:r>
            <a:r>
              <a:rPr lang="en-US" b="1">
                <a:latin typeface="TheSans B4 SemiLight" panose="02000303000000000000"/>
              </a:rPr>
              <a:t>of 12</a:t>
            </a:r>
            <a:endParaRPr lang="uk-UA" b="1" dirty="0">
              <a:latin typeface="TheSans B4 SemiLight" panose="02000303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93449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37384-FFD7-0347-A52B-FE32F3D8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My progress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28521-B3EF-6E41-887E-37C5467C7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0066" y="1600201"/>
            <a:ext cx="3419872" cy="4525963"/>
          </a:xfrm>
        </p:spPr>
        <p:txBody>
          <a:bodyPr/>
          <a:lstStyle/>
          <a:p>
            <a:r>
              <a:rPr lang="en-US" dirty="0"/>
              <a:t>Refactoring-oriented clone types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Type 1R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Type 2R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Type 3R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Survey of clone detection tools</a:t>
            </a:r>
          </a:p>
          <a:p>
            <a:pPr lvl="1"/>
            <a:endParaRPr lang="en-US" dirty="0"/>
          </a:p>
          <a:p>
            <a:r>
              <a:rPr lang="en-US" dirty="0"/>
              <a:t>Evaluation setup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CloneRefactor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Corpus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9159F9-6DEF-3743-9610-2EDC4D8806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Except for writing…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8AB981-C506-CC43-A510-6C8E25D6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/>
              <a:t>Page </a:t>
            </a:r>
            <a:fld id="{2187142E-A83E-5843-93DD-1859F5AA15AC}" type="slidenum">
              <a:rPr lang="uk-UA" b="1" smtClean="0"/>
              <a:pPr/>
              <a:t>4</a:t>
            </a:fld>
            <a:r>
              <a:rPr lang="en-US" b="1"/>
              <a:t> </a:t>
            </a:r>
            <a:r>
              <a:rPr lang="en-US" b="1">
                <a:latin typeface="TheSans B4 SemiLight" panose="02000303000000000000"/>
              </a:rPr>
              <a:t>of 12</a:t>
            </a:r>
            <a:endParaRPr lang="uk-UA" b="1" dirty="0">
              <a:latin typeface="TheSans B4 SemiLight" panose="0200030300000000000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E5AD36-E731-524D-8753-3CBAF2B1E602}"/>
              </a:ext>
            </a:extLst>
          </p:cNvPr>
          <p:cNvSpPr txBox="1">
            <a:spLocks/>
          </p:cNvSpPr>
          <p:nvPr/>
        </p:nvSpPr>
        <p:spPr>
          <a:xfrm>
            <a:off x="4648123" y="1600201"/>
            <a:ext cx="3221881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0000" indent="-270000" algn="l" defTabSz="274638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>
                <a:schemeClr val="accent2"/>
              </a:buClr>
              <a:buFont typeface="TheSans B4 SemiLight"/>
              <a:buChar char="&gt;"/>
              <a:defRPr sz="1800" b="0" i="0" kern="1200" baseline="0">
                <a:solidFill>
                  <a:schemeClr val="tx2"/>
                </a:solidFill>
                <a:latin typeface="Calibri Regular"/>
                <a:ea typeface="+mn-ea"/>
                <a:cs typeface="+mn-cs"/>
              </a:defRPr>
            </a:lvl1pPr>
            <a:lvl2pPr marL="540000" indent="-270000" algn="l" defTabSz="4572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>
                <a:schemeClr val="accent2"/>
              </a:buClr>
              <a:buFont typeface="Arial"/>
              <a:buChar char="•"/>
              <a:defRPr sz="1800" b="0" i="0" kern="1200">
                <a:solidFill>
                  <a:schemeClr val="tx2"/>
                </a:solidFill>
                <a:latin typeface="Calibri Regular"/>
                <a:ea typeface="+mn-ea"/>
                <a:cs typeface="+mn-cs"/>
              </a:defRPr>
            </a:lvl2pPr>
            <a:lvl3pPr marL="810000" marR="0" indent="-270000" algn="l" defTabSz="457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Tx/>
              <a:buSzTx/>
              <a:buFont typeface="Lucida Grande"/>
              <a:buChar char="-"/>
              <a:tabLst/>
              <a:defRPr sz="1800" b="0" i="0" kern="1200">
                <a:solidFill>
                  <a:schemeClr val="tx2"/>
                </a:solidFill>
                <a:latin typeface="Calibri Regular"/>
                <a:ea typeface="+mn-ea"/>
                <a:cs typeface="+mn-cs"/>
              </a:defRPr>
            </a:lvl3pPr>
            <a:lvl4pPr marL="41400" indent="0" algn="l" defTabSz="4572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2"/>
              </a:buClr>
              <a:buFont typeface="Lucida Grande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70000" indent="-228600" algn="l" defTabSz="4572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2"/>
              </a:buClr>
              <a:buFont typeface="Lucida Grande"/>
              <a:buChar char="&gt;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Thresholds</a:t>
            </a:r>
          </a:p>
          <a:p>
            <a:pPr lvl="1"/>
            <a:r>
              <a:rPr lang="en-US" dirty="0"/>
              <a:t>Importance</a:t>
            </a:r>
          </a:p>
          <a:p>
            <a:pPr lvl="1"/>
            <a:r>
              <a:rPr lang="en-US" dirty="0"/>
              <a:t>Token threshold</a:t>
            </a:r>
          </a:p>
          <a:p>
            <a:pPr lvl="1"/>
            <a:r>
              <a:rPr lang="en-US" dirty="0"/>
              <a:t>Type 2 variability threshold</a:t>
            </a:r>
          </a:p>
          <a:p>
            <a:pPr lvl="1"/>
            <a:r>
              <a:rPr lang="en-US" dirty="0"/>
              <a:t>Type 3 opportunities threshold</a:t>
            </a:r>
          </a:p>
          <a:p>
            <a:pPr lvl="1"/>
            <a:endParaRPr lang="en-US" dirty="0"/>
          </a:p>
          <a:p>
            <a:r>
              <a:rPr lang="en-US" dirty="0"/>
              <a:t>Clone Context</a:t>
            </a:r>
          </a:p>
          <a:p>
            <a:pPr lvl="1"/>
            <a:r>
              <a:rPr lang="en-US" dirty="0"/>
              <a:t>Relations</a:t>
            </a:r>
          </a:p>
          <a:p>
            <a:pPr lvl="1"/>
            <a:r>
              <a:rPr lang="en-US" dirty="0"/>
              <a:t>Locations</a:t>
            </a:r>
          </a:p>
          <a:p>
            <a:pPr lvl="1"/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D0D815-1C84-6E41-8A14-C0DC162C073B}"/>
              </a:ext>
            </a:extLst>
          </p:cNvPr>
          <p:cNvSpPr txBox="1">
            <a:spLocks/>
          </p:cNvSpPr>
          <p:nvPr/>
        </p:nvSpPr>
        <p:spPr>
          <a:xfrm>
            <a:off x="8106311" y="1600201"/>
            <a:ext cx="3536180" cy="18619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0000" indent="-270000" algn="l" defTabSz="274638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>
                <a:schemeClr val="accent2"/>
              </a:buClr>
              <a:buFont typeface="TheSans B4 SemiLight"/>
              <a:buChar char="&gt;"/>
              <a:defRPr sz="1800" b="0" i="0" kern="1200" baseline="0">
                <a:solidFill>
                  <a:schemeClr val="tx2"/>
                </a:solidFill>
                <a:latin typeface="Calibri Regular"/>
                <a:ea typeface="+mn-ea"/>
                <a:cs typeface="+mn-cs"/>
              </a:defRPr>
            </a:lvl1pPr>
            <a:lvl2pPr marL="540000" indent="-270000" algn="l" defTabSz="4572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>
                <a:schemeClr val="accent2"/>
              </a:buClr>
              <a:buFont typeface="Arial"/>
              <a:buChar char="•"/>
              <a:defRPr sz="1800" b="0" i="0" kern="1200">
                <a:solidFill>
                  <a:schemeClr val="tx2"/>
                </a:solidFill>
                <a:latin typeface="Calibri Regular"/>
                <a:ea typeface="+mn-ea"/>
                <a:cs typeface="+mn-cs"/>
              </a:defRPr>
            </a:lvl2pPr>
            <a:lvl3pPr marL="810000" marR="0" indent="-270000" algn="l" defTabSz="457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Tx/>
              <a:buSzTx/>
              <a:buFont typeface="Lucida Grande"/>
              <a:buChar char="-"/>
              <a:tabLst/>
              <a:defRPr sz="1800" b="0" i="0" kern="1200">
                <a:solidFill>
                  <a:schemeClr val="tx2"/>
                </a:solidFill>
                <a:latin typeface="Calibri Regular"/>
                <a:ea typeface="+mn-ea"/>
                <a:cs typeface="+mn-cs"/>
              </a:defRPr>
            </a:lvl3pPr>
            <a:lvl4pPr marL="41400" indent="0" algn="l" defTabSz="4572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2"/>
              </a:buClr>
              <a:buFont typeface="Lucida Grande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70000" indent="-228600" algn="l" defTabSz="4572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2"/>
              </a:buClr>
              <a:buFont typeface="Lucida Grande"/>
              <a:buChar char="&gt;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Refactoring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Measuring refactoring opportunities</a:t>
            </a:r>
          </a:p>
          <a:p>
            <a:pPr lvl="1"/>
            <a:r>
              <a:rPr lang="en-US" dirty="0"/>
              <a:t>Method extraction (TODO)</a:t>
            </a:r>
          </a:p>
        </p:txBody>
      </p:sp>
    </p:spTree>
    <p:extLst>
      <p:ext uri="{BB962C8B-B14F-4D97-AF65-F5344CB8AC3E}">
        <p14:creationId xmlns:p14="http://schemas.microsoft.com/office/powerpoint/2010/main" val="171207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Recap: Refactoring-oriented clone type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T1: </a:t>
            </a:r>
            <a:r>
              <a:rPr lang="en-US" dirty="0"/>
              <a:t>Textual equality</a:t>
            </a:r>
            <a:endParaRPr lang="en-US" noProof="0" dirty="0"/>
          </a:p>
          <a:p>
            <a:r>
              <a:rPr lang="en-US" b="1" dirty="0"/>
              <a:t>T1R: </a:t>
            </a:r>
            <a:r>
              <a:rPr lang="en-US" dirty="0"/>
              <a:t>Functional equality</a:t>
            </a:r>
          </a:p>
          <a:p>
            <a:r>
              <a:rPr lang="en-US" b="1" dirty="0"/>
              <a:t>T2: </a:t>
            </a:r>
            <a:r>
              <a:rPr lang="en-US" dirty="0"/>
              <a:t>Semantic equality + T1</a:t>
            </a:r>
          </a:p>
          <a:p>
            <a:r>
              <a:rPr lang="en-US" b="1" noProof="0" dirty="0"/>
              <a:t>T2R: </a:t>
            </a:r>
            <a:r>
              <a:rPr lang="en-US" noProof="0" dirty="0"/>
              <a:t>Refactorable Semantic Equality + Variability Threshold + T1R</a:t>
            </a:r>
          </a:p>
          <a:p>
            <a:r>
              <a:rPr lang="en-US" b="1" noProof="0" dirty="0"/>
              <a:t>T3: </a:t>
            </a:r>
            <a:r>
              <a:rPr lang="en-US" noProof="0" dirty="0"/>
              <a:t>Difference in statements + Similarity Threshold +T2</a:t>
            </a:r>
          </a:p>
          <a:p>
            <a:r>
              <a:rPr lang="en-US" b="1" noProof="0" dirty="0"/>
              <a:t>T3R: </a:t>
            </a:r>
            <a:r>
              <a:rPr lang="en-US" noProof="0" dirty="0"/>
              <a:t>Difference in statements + Gap Threshold + T2R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44AB7-F175-E042-94E7-CC53EB4AF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b="1"/>
              <a:t>Page </a:t>
            </a:r>
            <a:fld id="{DBD46C6B-2DF3-1E49-B6A1-D0E6A729C351}" type="slidenum">
              <a:rPr lang="uk-UA" b="1" smtClean="0"/>
              <a:pPr/>
              <a:t>5</a:t>
            </a:fld>
            <a:r>
              <a:rPr lang="en-US" b="1"/>
              <a:t> </a:t>
            </a:r>
            <a:r>
              <a:rPr lang="en-US" b="1">
                <a:latin typeface="TheSans B4 SemiLight" panose="02000303000000000000"/>
              </a:rPr>
              <a:t>of 12</a:t>
            </a:r>
            <a:endParaRPr lang="uk-UA" b="1" dirty="0">
              <a:latin typeface="TheSans B4 SemiLight" panose="02000303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286535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D9115-43CB-A348-A9D2-98B8FABA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Measurements on clone types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701548A-89C7-3B4B-A0D7-5067BCAFF7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301925"/>
              </p:ext>
            </p:extLst>
          </p:nvPr>
        </p:nvGraphicFramePr>
        <p:xfrm>
          <a:off x="927468" y="1449977"/>
          <a:ext cx="10650017" cy="1266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6629">
                  <a:extLst>
                    <a:ext uri="{9D8B030D-6E8A-4147-A177-3AD203B41FA5}">
                      <a16:colId xmlns:a16="http://schemas.microsoft.com/office/drawing/2014/main" val="1455681794"/>
                    </a:ext>
                  </a:extLst>
                </a:gridCol>
                <a:gridCol w="1416629">
                  <a:extLst>
                    <a:ext uri="{9D8B030D-6E8A-4147-A177-3AD203B41FA5}">
                      <a16:colId xmlns:a16="http://schemas.microsoft.com/office/drawing/2014/main" val="850895016"/>
                    </a:ext>
                  </a:extLst>
                </a:gridCol>
                <a:gridCol w="1821381">
                  <a:extLst>
                    <a:ext uri="{9D8B030D-6E8A-4147-A177-3AD203B41FA5}">
                      <a16:colId xmlns:a16="http://schemas.microsoft.com/office/drawing/2014/main" val="1517107779"/>
                    </a:ext>
                  </a:extLst>
                </a:gridCol>
                <a:gridCol w="1707544">
                  <a:extLst>
                    <a:ext uri="{9D8B030D-6E8A-4147-A177-3AD203B41FA5}">
                      <a16:colId xmlns:a16="http://schemas.microsoft.com/office/drawing/2014/main" val="188983251"/>
                    </a:ext>
                  </a:extLst>
                </a:gridCol>
                <a:gridCol w="2213483">
                  <a:extLst>
                    <a:ext uri="{9D8B030D-6E8A-4147-A177-3AD203B41FA5}">
                      <a16:colId xmlns:a16="http://schemas.microsoft.com/office/drawing/2014/main" val="151545593"/>
                    </a:ext>
                  </a:extLst>
                </a:gridCol>
                <a:gridCol w="2074351">
                  <a:extLst>
                    <a:ext uri="{9D8B030D-6E8A-4147-A177-3AD203B41FA5}">
                      <a16:colId xmlns:a16="http://schemas.microsoft.com/office/drawing/2014/main" val="4170899310"/>
                    </a:ext>
                  </a:extLst>
                </a:gridCol>
              </a:tblGrid>
              <a:tr h="2228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T1R ALL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T1 ALL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T1R METHODSONLY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T1 METHODSONLY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T1R METHODBODYONLY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T1 METHODBODYONLY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2216366"/>
                  </a:ext>
                </a:extLst>
              </a:tr>
              <a:tr h="2228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264.429,00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278.158,00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  238.298,00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249.488,00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          181.262,00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       183.837,00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9867593"/>
                  </a:ext>
                </a:extLst>
              </a:tr>
              <a:tr h="2228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352.037,00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384.384,00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  313.649,00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340.584,00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          214.433,00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       223.478,00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0607032"/>
                  </a:ext>
                </a:extLst>
              </a:tr>
              <a:tr h="2228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242.230,00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255.374,00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  218.905,00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229.625,00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          173.157,00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       178.015,00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6327484"/>
                  </a:ext>
                </a:extLst>
              </a:tr>
              <a:tr h="2228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2.276.059,00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2.295.325,00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2.077.908,00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2.085.376,00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       1.743.180,00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             1.693.253,00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7428047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0DCDC-783B-6341-BAAC-36EE2FC8F4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Top to bottom: effective lines, clone classes, nodes, tokens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7E773C3-6025-1048-9146-B72B8B4BB1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b="1"/>
              <a:t>Page </a:t>
            </a:r>
            <a:fld id="{DBD46C6B-2DF3-1E49-B6A1-D0E6A729C351}" type="slidenum">
              <a:rPr lang="uk-UA" b="1" smtClean="0"/>
              <a:pPr/>
              <a:t>6</a:t>
            </a:fld>
            <a:r>
              <a:rPr lang="en-US" b="1"/>
              <a:t> </a:t>
            </a:r>
            <a:r>
              <a:rPr lang="en-US" b="1">
                <a:latin typeface="TheSans B4 SemiLight" panose="02000303000000000000"/>
              </a:rPr>
              <a:t>of 12</a:t>
            </a:r>
            <a:endParaRPr lang="uk-UA" b="1" dirty="0">
              <a:latin typeface="TheSans B4 SemiLight" panose="0200030300000000000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4BA6A0C-E139-364F-A0B8-21FDE9725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608342"/>
              </p:ext>
            </p:extLst>
          </p:nvPr>
        </p:nvGraphicFramePr>
        <p:xfrm>
          <a:off x="927468" y="3071118"/>
          <a:ext cx="10650017" cy="1266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6629">
                  <a:extLst>
                    <a:ext uri="{9D8B030D-6E8A-4147-A177-3AD203B41FA5}">
                      <a16:colId xmlns:a16="http://schemas.microsoft.com/office/drawing/2014/main" val="2192968837"/>
                    </a:ext>
                  </a:extLst>
                </a:gridCol>
                <a:gridCol w="1416629">
                  <a:extLst>
                    <a:ext uri="{9D8B030D-6E8A-4147-A177-3AD203B41FA5}">
                      <a16:colId xmlns:a16="http://schemas.microsoft.com/office/drawing/2014/main" val="1076347112"/>
                    </a:ext>
                  </a:extLst>
                </a:gridCol>
                <a:gridCol w="1821381">
                  <a:extLst>
                    <a:ext uri="{9D8B030D-6E8A-4147-A177-3AD203B41FA5}">
                      <a16:colId xmlns:a16="http://schemas.microsoft.com/office/drawing/2014/main" val="579338690"/>
                    </a:ext>
                  </a:extLst>
                </a:gridCol>
                <a:gridCol w="1707545">
                  <a:extLst>
                    <a:ext uri="{9D8B030D-6E8A-4147-A177-3AD203B41FA5}">
                      <a16:colId xmlns:a16="http://schemas.microsoft.com/office/drawing/2014/main" val="2632156639"/>
                    </a:ext>
                  </a:extLst>
                </a:gridCol>
                <a:gridCol w="2213483">
                  <a:extLst>
                    <a:ext uri="{9D8B030D-6E8A-4147-A177-3AD203B41FA5}">
                      <a16:colId xmlns:a16="http://schemas.microsoft.com/office/drawing/2014/main" val="3144061596"/>
                    </a:ext>
                  </a:extLst>
                </a:gridCol>
                <a:gridCol w="2074350">
                  <a:extLst>
                    <a:ext uri="{9D8B030D-6E8A-4147-A177-3AD203B41FA5}">
                      <a16:colId xmlns:a16="http://schemas.microsoft.com/office/drawing/2014/main" val="263785846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T2R ALL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T2 ALL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T2R METHODSONLY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T2 METHODSONLY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T2R METHODBODYONLY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T2 METHODBODYONLY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58512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489.866,00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879.947,00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  410.886,00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700.718,00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          258.178,00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       477.571,00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91760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762.471,00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1.435.685,00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  624.707,00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1.123.044,00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          304.814,00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       580.024,00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80960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449.098,00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807.806,00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  379.141,00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647.817,00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          248.686,00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       460.466,00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13747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3.827.560,00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6.987.902,00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3.304.368,00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5.718.833,00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       2.347.229,00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             4.311.415,00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357917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51889E6-E85A-F647-BC39-28C4E9BC3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121042"/>
              </p:ext>
            </p:extLst>
          </p:nvPr>
        </p:nvGraphicFramePr>
        <p:xfrm>
          <a:off x="927468" y="4715691"/>
          <a:ext cx="10650017" cy="1266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6629">
                  <a:extLst>
                    <a:ext uri="{9D8B030D-6E8A-4147-A177-3AD203B41FA5}">
                      <a16:colId xmlns:a16="http://schemas.microsoft.com/office/drawing/2014/main" val="3724649058"/>
                    </a:ext>
                  </a:extLst>
                </a:gridCol>
                <a:gridCol w="1416629">
                  <a:extLst>
                    <a:ext uri="{9D8B030D-6E8A-4147-A177-3AD203B41FA5}">
                      <a16:colId xmlns:a16="http://schemas.microsoft.com/office/drawing/2014/main" val="3127441277"/>
                    </a:ext>
                  </a:extLst>
                </a:gridCol>
                <a:gridCol w="1821381">
                  <a:extLst>
                    <a:ext uri="{9D8B030D-6E8A-4147-A177-3AD203B41FA5}">
                      <a16:colId xmlns:a16="http://schemas.microsoft.com/office/drawing/2014/main" val="3538338839"/>
                    </a:ext>
                  </a:extLst>
                </a:gridCol>
                <a:gridCol w="1707545">
                  <a:extLst>
                    <a:ext uri="{9D8B030D-6E8A-4147-A177-3AD203B41FA5}">
                      <a16:colId xmlns:a16="http://schemas.microsoft.com/office/drawing/2014/main" val="2937316955"/>
                    </a:ext>
                  </a:extLst>
                </a:gridCol>
                <a:gridCol w="2213483">
                  <a:extLst>
                    <a:ext uri="{9D8B030D-6E8A-4147-A177-3AD203B41FA5}">
                      <a16:colId xmlns:a16="http://schemas.microsoft.com/office/drawing/2014/main" val="2070479542"/>
                    </a:ext>
                  </a:extLst>
                </a:gridCol>
                <a:gridCol w="2074350">
                  <a:extLst>
                    <a:ext uri="{9D8B030D-6E8A-4147-A177-3AD203B41FA5}">
                      <a16:colId xmlns:a16="http://schemas.microsoft.com/office/drawing/2014/main" val="145338336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T3R ALL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T3 ALL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T3R METHODSONLY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T3 METHODSONLY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T3R METHODBODYONLY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T3 METHODBODYONLY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28050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489.864,00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879.947,00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  410.489,00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700.718,00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          258.513,00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       477.571,00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3742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831.707,00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1.487.446,00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  672.703,00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1.166.604,00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          309.208,00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       636.191,00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25731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449.096,00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807.806,00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  378.828,00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647.817,00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          248.937,00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       460.466,00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80038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3.827.534,00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6.987.902,00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3.300.059,00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5.718.833,00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       2.351.114,00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             4.311.415,00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92156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6BF92E5-D420-B94C-A8A3-436C3FD1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132191"/>
              </p:ext>
            </p:extLst>
          </p:nvPr>
        </p:nvGraphicFramePr>
        <p:xfrm>
          <a:off x="927468" y="1959156"/>
          <a:ext cx="10650017" cy="2533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6629">
                  <a:extLst>
                    <a:ext uri="{9D8B030D-6E8A-4147-A177-3AD203B41FA5}">
                      <a16:colId xmlns:a16="http://schemas.microsoft.com/office/drawing/2014/main" val="1855501863"/>
                    </a:ext>
                  </a:extLst>
                </a:gridCol>
                <a:gridCol w="1416629">
                  <a:extLst>
                    <a:ext uri="{9D8B030D-6E8A-4147-A177-3AD203B41FA5}">
                      <a16:colId xmlns:a16="http://schemas.microsoft.com/office/drawing/2014/main" val="147968281"/>
                    </a:ext>
                  </a:extLst>
                </a:gridCol>
                <a:gridCol w="1821381">
                  <a:extLst>
                    <a:ext uri="{9D8B030D-6E8A-4147-A177-3AD203B41FA5}">
                      <a16:colId xmlns:a16="http://schemas.microsoft.com/office/drawing/2014/main" val="2072048882"/>
                    </a:ext>
                  </a:extLst>
                </a:gridCol>
                <a:gridCol w="1707545">
                  <a:extLst>
                    <a:ext uri="{9D8B030D-6E8A-4147-A177-3AD203B41FA5}">
                      <a16:colId xmlns:a16="http://schemas.microsoft.com/office/drawing/2014/main" val="1308074941"/>
                    </a:ext>
                  </a:extLst>
                </a:gridCol>
                <a:gridCol w="2213483">
                  <a:extLst>
                    <a:ext uri="{9D8B030D-6E8A-4147-A177-3AD203B41FA5}">
                      <a16:colId xmlns:a16="http://schemas.microsoft.com/office/drawing/2014/main" val="2771293270"/>
                    </a:ext>
                  </a:extLst>
                </a:gridCol>
                <a:gridCol w="2074350">
                  <a:extLst>
                    <a:ext uri="{9D8B030D-6E8A-4147-A177-3AD203B41FA5}">
                      <a16:colId xmlns:a16="http://schemas.microsoft.com/office/drawing/2014/main" val="300349337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45.961,00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43.582,00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    41.480,00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  38.894,00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            34.674,00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                  31.944,00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545105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EB319F9-B788-8347-BDA9-A1C2B4710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815507"/>
              </p:ext>
            </p:extLst>
          </p:nvPr>
        </p:nvGraphicFramePr>
        <p:xfrm>
          <a:off x="927469" y="3588660"/>
          <a:ext cx="10650017" cy="2533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6629">
                  <a:extLst>
                    <a:ext uri="{9D8B030D-6E8A-4147-A177-3AD203B41FA5}">
                      <a16:colId xmlns:a16="http://schemas.microsoft.com/office/drawing/2014/main" val="3279531452"/>
                    </a:ext>
                  </a:extLst>
                </a:gridCol>
                <a:gridCol w="1416629">
                  <a:extLst>
                    <a:ext uri="{9D8B030D-6E8A-4147-A177-3AD203B41FA5}">
                      <a16:colId xmlns:a16="http://schemas.microsoft.com/office/drawing/2014/main" val="3650899883"/>
                    </a:ext>
                  </a:extLst>
                </a:gridCol>
                <a:gridCol w="1821381">
                  <a:extLst>
                    <a:ext uri="{9D8B030D-6E8A-4147-A177-3AD203B41FA5}">
                      <a16:colId xmlns:a16="http://schemas.microsoft.com/office/drawing/2014/main" val="3118885960"/>
                    </a:ext>
                  </a:extLst>
                </a:gridCol>
                <a:gridCol w="1707545">
                  <a:extLst>
                    <a:ext uri="{9D8B030D-6E8A-4147-A177-3AD203B41FA5}">
                      <a16:colId xmlns:a16="http://schemas.microsoft.com/office/drawing/2014/main" val="2096731016"/>
                    </a:ext>
                  </a:extLst>
                </a:gridCol>
                <a:gridCol w="2213483">
                  <a:extLst>
                    <a:ext uri="{9D8B030D-6E8A-4147-A177-3AD203B41FA5}">
                      <a16:colId xmlns:a16="http://schemas.microsoft.com/office/drawing/2014/main" val="2423509536"/>
                    </a:ext>
                  </a:extLst>
                </a:gridCol>
                <a:gridCol w="2074350">
                  <a:extLst>
                    <a:ext uri="{9D8B030D-6E8A-4147-A177-3AD203B41FA5}">
                      <a16:colId xmlns:a16="http://schemas.microsoft.com/office/drawing/2014/main" val="243427637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92.900,00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173.219,00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    78.500,00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138.364,00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            55.283,00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                  95.929,00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554687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31FB1CA-7385-7245-9F50-CE0DAD354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558787"/>
              </p:ext>
            </p:extLst>
          </p:nvPr>
        </p:nvGraphicFramePr>
        <p:xfrm>
          <a:off x="927468" y="5220655"/>
          <a:ext cx="10650016" cy="2533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6629">
                  <a:extLst>
                    <a:ext uri="{9D8B030D-6E8A-4147-A177-3AD203B41FA5}">
                      <a16:colId xmlns:a16="http://schemas.microsoft.com/office/drawing/2014/main" val="898928550"/>
                    </a:ext>
                  </a:extLst>
                </a:gridCol>
                <a:gridCol w="1416629">
                  <a:extLst>
                    <a:ext uri="{9D8B030D-6E8A-4147-A177-3AD203B41FA5}">
                      <a16:colId xmlns:a16="http://schemas.microsoft.com/office/drawing/2014/main" val="3129164126"/>
                    </a:ext>
                  </a:extLst>
                </a:gridCol>
                <a:gridCol w="1821381">
                  <a:extLst>
                    <a:ext uri="{9D8B030D-6E8A-4147-A177-3AD203B41FA5}">
                      <a16:colId xmlns:a16="http://schemas.microsoft.com/office/drawing/2014/main" val="2213581294"/>
                    </a:ext>
                  </a:extLst>
                </a:gridCol>
                <a:gridCol w="1707544">
                  <a:extLst>
                    <a:ext uri="{9D8B030D-6E8A-4147-A177-3AD203B41FA5}">
                      <a16:colId xmlns:a16="http://schemas.microsoft.com/office/drawing/2014/main" val="2942950057"/>
                    </a:ext>
                  </a:extLst>
                </a:gridCol>
                <a:gridCol w="2213483">
                  <a:extLst>
                    <a:ext uri="{9D8B030D-6E8A-4147-A177-3AD203B41FA5}">
                      <a16:colId xmlns:a16="http://schemas.microsoft.com/office/drawing/2014/main" val="1950600692"/>
                    </a:ext>
                  </a:extLst>
                </a:gridCol>
                <a:gridCol w="2074350">
                  <a:extLst>
                    <a:ext uri="{9D8B030D-6E8A-4147-A177-3AD203B41FA5}">
                      <a16:colId xmlns:a16="http://schemas.microsoft.com/office/drawing/2014/main" val="405225756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89.680,00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164.909,00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    75.966,00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131.916,00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            53.695,00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                  91.650,00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901515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6364AFC-3107-DB48-A435-D6CABADECBBF}"/>
              </a:ext>
            </a:extLst>
          </p:cNvPr>
          <p:cNvSpPr txBox="1"/>
          <p:nvPr/>
        </p:nvSpPr>
        <p:spPr>
          <a:xfrm>
            <a:off x="261260" y="1658982"/>
            <a:ext cx="9274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Lines</a:t>
            </a:r>
          </a:p>
          <a:p>
            <a:r>
              <a:rPr lang="en-US" sz="1600" dirty="0"/>
              <a:t>CC</a:t>
            </a:r>
          </a:p>
          <a:p>
            <a:r>
              <a:rPr lang="en-US" sz="1600" dirty="0"/>
              <a:t>Stat</a:t>
            </a:r>
          </a:p>
          <a:p>
            <a:r>
              <a:rPr lang="en-US" sz="1600" dirty="0"/>
              <a:t>Token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D632F5-D1D3-A84B-8E17-499DA4F9F65F}"/>
              </a:ext>
            </a:extLst>
          </p:cNvPr>
          <p:cNvSpPr txBox="1"/>
          <p:nvPr/>
        </p:nvSpPr>
        <p:spPr>
          <a:xfrm>
            <a:off x="261260" y="3303416"/>
            <a:ext cx="9274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Lines</a:t>
            </a:r>
          </a:p>
          <a:p>
            <a:r>
              <a:rPr lang="en-US" sz="1600" dirty="0"/>
              <a:t>CC</a:t>
            </a:r>
          </a:p>
          <a:p>
            <a:r>
              <a:rPr lang="en-US" sz="1600" dirty="0"/>
              <a:t>Stat</a:t>
            </a:r>
          </a:p>
          <a:p>
            <a:r>
              <a:rPr lang="en-US" sz="1600" dirty="0"/>
              <a:t>Token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EE39D0-2201-464B-A1AC-178C84102AC3}"/>
              </a:ext>
            </a:extLst>
          </p:cNvPr>
          <p:cNvSpPr txBox="1"/>
          <p:nvPr/>
        </p:nvSpPr>
        <p:spPr>
          <a:xfrm>
            <a:off x="261260" y="4946926"/>
            <a:ext cx="9274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Lines</a:t>
            </a:r>
          </a:p>
          <a:p>
            <a:r>
              <a:rPr lang="en-US" sz="1600" dirty="0"/>
              <a:t>CC</a:t>
            </a:r>
          </a:p>
          <a:p>
            <a:r>
              <a:rPr lang="en-US" sz="1600" dirty="0"/>
              <a:t>Stat</a:t>
            </a:r>
          </a:p>
          <a:p>
            <a:r>
              <a:rPr lang="en-US" sz="1600" dirty="0"/>
              <a:t>Token</a:t>
            </a:r>
          </a:p>
        </p:txBody>
      </p:sp>
    </p:spTree>
    <p:extLst>
      <p:ext uri="{BB962C8B-B14F-4D97-AF65-F5344CB8AC3E}">
        <p14:creationId xmlns:p14="http://schemas.microsoft.com/office/powerpoint/2010/main" val="50228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Token Threshold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Nothing unusual here…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64AE5-CCC9-FD42-8971-63AB23958C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b="1"/>
              <a:t>Page </a:t>
            </a:r>
            <a:fld id="{DBD46C6B-2DF3-1E49-B6A1-D0E6A729C351}" type="slidenum">
              <a:rPr lang="uk-UA" b="1" smtClean="0"/>
              <a:pPr/>
              <a:t>7</a:t>
            </a:fld>
            <a:r>
              <a:rPr lang="en-US" b="1"/>
              <a:t> </a:t>
            </a:r>
            <a:r>
              <a:rPr lang="en-US" b="1">
                <a:latin typeface="TheSans B4 SemiLight" panose="02000303000000000000"/>
              </a:rPr>
              <a:t>of 12</a:t>
            </a:r>
            <a:endParaRPr lang="uk-UA" b="1" dirty="0">
              <a:latin typeface="TheSans B4 SemiLight" panose="0200030300000000000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83AE410-ABBF-6844-B3EB-4C1AAEE36B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5962789"/>
              </p:ext>
            </p:extLst>
          </p:nvPr>
        </p:nvGraphicFramePr>
        <p:xfrm>
          <a:off x="349321" y="1152001"/>
          <a:ext cx="11196528" cy="52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3568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Token Threshold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do these points at which a line dives under another say about harmfulness?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EDF208C-AD4B-5A4F-856E-58D27C10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b="1"/>
              <a:t>Page </a:t>
            </a:r>
            <a:fld id="{DBD46C6B-2DF3-1E49-B6A1-D0E6A729C351}" type="slidenum">
              <a:rPr lang="uk-UA" b="1" smtClean="0"/>
              <a:pPr/>
              <a:t>8</a:t>
            </a:fld>
            <a:r>
              <a:rPr lang="en-US" b="1"/>
              <a:t> </a:t>
            </a:r>
            <a:r>
              <a:rPr lang="en-US" b="1">
                <a:latin typeface="TheSans B4 SemiLight" panose="02000303000000000000"/>
              </a:rPr>
              <a:t>of 12</a:t>
            </a:r>
            <a:endParaRPr lang="uk-UA" b="1" dirty="0">
              <a:latin typeface="TheSans B4 SemiLight" panose="0200030300000000000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0A365E6-1E38-034A-BD13-A809FE2FD1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516196"/>
              </p:ext>
            </p:extLst>
          </p:nvPr>
        </p:nvGraphicFramePr>
        <p:xfrm>
          <a:off x="372533" y="1152000"/>
          <a:ext cx="11108267" cy="52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280D40F-C50B-9F4F-93BD-F37191BEEF33}"/>
              </a:ext>
            </a:extLst>
          </p:cNvPr>
          <p:cNvCxnSpPr/>
          <p:nvPr/>
        </p:nvCxnSpPr>
        <p:spPr>
          <a:xfrm flipH="1">
            <a:off x="2599509" y="4506686"/>
            <a:ext cx="692331" cy="56170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32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Token Threshold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Could it be that the ideal threshold combines tokens and statements? For instance: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1 statement clones </a:t>
            </a:r>
            <a:r>
              <a:rPr lang="en-US" dirty="0"/>
              <a:t>should have at least </a:t>
            </a:r>
            <a:r>
              <a:rPr lang="en-US" b="1" dirty="0"/>
              <a:t>30 tokens</a:t>
            </a:r>
          </a:p>
          <a:p>
            <a:r>
              <a:rPr lang="en-US" b="1" noProof="0" dirty="0"/>
              <a:t>2 statement clones </a:t>
            </a:r>
            <a:r>
              <a:rPr lang="en-US" noProof="0" dirty="0"/>
              <a:t>should have </a:t>
            </a:r>
            <a:r>
              <a:rPr lang="en-US" dirty="0"/>
              <a:t>at least </a:t>
            </a:r>
            <a:r>
              <a:rPr lang="en-US" b="1" dirty="0"/>
              <a:t>25 tokens</a:t>
            </a:r>
          </a:p>
          <a:p>
            <a:r>
              <a:rPr lang="en-US" b="1" noProof="0" dirty="0"/>
              <a:t>3 stat</a:t>
            </a:r>
            <a:r>
              <a:rPr lang="en-US" b="1" dirty="0" err="1"/>
              <a:t>ement</a:t>
            </a:r>
            <a:r>
              <a:rPr lang="en-US" b="1" dirty="0"/>
              <a:t> clones </a:t>
            </a:r>
            <a:r>
              <a:rPr lang="en-US" dirty="0"/>
              <a:t>should have at least </a:t>
            </a:r>
            <a:r>
              <a:rPr lang="en-US" b="1" dirty="0"/>
              <a:t>20 tokens</a:t>
            </a:r>
          </a:p>
          <a:p>
            <a:r>
              <a:rPr lang="en-US" noProof="0" dirty="0"/>
              <a:t>… etc.</a:t>
            </a:r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AF925-EA24-D24C-9EA0-A12982E6F0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b="1"/>
              <a:t>Page </a:t>
            </a:r>
            <a:fld id="{DBD46C6B-2DF3-1E49-B6A1-D0E6A729C351}" type="slidenum">
              <a:rPr lang="uk-UA" b="1" smtClean="0"/>
              <a:pPr/>
              <a:t>9</a:t>
            </a:fld>
            <a:r>
              <a:rPr lang="en-US" b="1"/>
              <a:t> </a:t>
            </a:r>
            <a:r>
              <a:rPr lang="en-US" b="1">
                <a:latin typeface="TheSans B4 SemiLight" panose="02000303000000000000"/>
              </a:rPr>
              <a:t>of 12</a:t>
            </a:r>
            <a:endParaRPr lang="uk-UA" b="1" dirty="0">
              <a:latin typeface="TheSans B4 SemiLight" panose="02000303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59108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1148</TotalTime>
  <Words>634</Words>
  <Application>Microsoft Macintosh PowerPoint</Application>
  <PresentationFormat>Custom</PresentationFormat>
  <Paragraphs>214</Paragraphs>
  <Slides>12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Calibri Bold</vt:lpstr>
      <vt:lpstr>Calibri Light</vt:lpstr>
      <vt:lpstr>Calibri Regular</vt:lpstr>
      <vt:lpstr>Sigsterren</vt:lpstr>
      <vt:lpstr>Sigsterren Regular</vt:lpstr>
      <vt:lpstr>TheSans B4 SemiLight</vt:lpstr>
      <vt:lpstr>TheSans B6 SemiBold</vt:lpstr>
      <vt:lpstr>Wingdings</vt:lpstr>
      <vt:lpstr>Office Theme</vt:lpstr>
      <vt:lpstr>Research Meeting: Thesis Update 7 June</vt:lpstr>
      <vt:lpstr>What I showed previously</vt:lpstr>
      <vt:lpstr>My thesis progress currently</vt:lpstr>
      <vt:lpstr>My progress so far</vt:lpstr>
      <vt:lpstr>Recap: Refactoring-oriented clone type definitions</vt:lpstr>
      <vt:lpstr>Measurements on clone types</vt:lpstr>
      <vt:lpstr>Token Threshold</vt:lpstr>
      <vt:lpstr>Token Threshold</vt:lpstr>
      <vt:lpstr>Token Threshold</vt:lpstr>
      <vt:lpstr>Type 2 Variability Threshold</vt:lpstr>
      <vt:lpstr>Type 2 Variability Threshold</vt:lpstr>
      <vt:lpstr>What can I prove I’m improving?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18</cp:revision>
  <cp:lastPrinted>2016-02-29T11:13:03Z</cp:lastPrinted>
  <dcterms:created xsi:type="dcterms:W3CDTF">2019-06-06T16:24:00Z</dcterms:created>
  <dcterms:modified xsi:type="dcterms:W3CDTF">2019-08-24T17:24:26Z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</vt:lpwstr>
  </property>
  <property fmtid="{D5CDD505-2E9C-101B-9397-08002B2CF9AE}" pid="3" name="Confidential">
    <vt:lpwstr>1</vt:lpwstr>
  </property>
  <property fmtid="{D5CDD505-2E9C-101B-9397-08002B2CF9AE}" pid="4" name="Sector">
    <vt:lpwstr>0</vt:lpwstr>
  </property>
</Properties>
</file>