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7" r:id="rId2"/>
  </p:sldMasterIdLst>
  <p:sldIdLst>
    <p:sldId id="257" r:id="rId3"/>
    <p:sldId id="258" r:id="rId4"/>
    <p:sldId id="260" r:id="rId5"/>
    <p:sldId id="262" r:id="rId6"/>
    <p:sldId id="261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6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3"/>
          <p:cNvGrpSpPr/>
          <p:nvPr/>
        </p:nvGrpSpPr>
        <p:grpSpPr>
          <a:xfrm>
            <a:off x="-346483" y="1048737"/>
            <a:ext cx="1925261" cy="962624"/>
            <a:chOff x="311697" y="-12"/>
            <a:chExt cx="4437449" cy="2218709"/>
          </a:xfrm>
        </p:grpSpPr>
        <p:sp>
          <p:nvSpPr>
            <p:cNvPr id="14" name="Google Shape;14;p3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3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3" name="Google Shape;343;p3"/>
          <p:cNvGrpSpPr/>
          <p:nvPr/>
        </p:nvGrpSpPr>
        <p:grpSpPr>
          <a:xfrm>
            <a:off x="10626318" y="1851004"/>
            <a:ext cx="1925261" cy="962624"/>
            <a:chOff x="311697" y="-12"/>
            <a:chExt cx="4437449" cy="2218709"/>
          </a:xfrm>
        </p:grpSpPr>
        <p:sp>
          <p:nvSpPr>
            <p:cNvPr id="344" name="Google Shape;344;p3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3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3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3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3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3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3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3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3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3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3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3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3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3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3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3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3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3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3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3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3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3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3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3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3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3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3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3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3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3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3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3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3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3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3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3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3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3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3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3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3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3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3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3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3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3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3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3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3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3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3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3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3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3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3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3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3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3" name="Google Shape;673;p3"/>
          <p:cNvGrpSpPr/>
          <p:nvPr/>
        </p:nvGrpSpPr>
        <p:grpSpPr>
          <a:xfrm>
            <a:off x="-131533" y="4413501"/>
            <a:ext cx="12323600" cy="2670432"/>
            <a:chOff x="-98650" y="3310126"/>
            <a:chExt cx="9242700" cy="2002824"/>
          </a:xfrm>
        </p:grpSpPr>
        <p:grpSp>
          <p:nvGrpSpPr>
            <p:cNvPr id="674" name="Google Shape;674;p3"/>
            <p:cNvGrpSpPr/>
            <p:nvPr/>
          </p:nvGrpSpPr>
          <p:grpSpPr>
            <a:xfrm>
              <a:off x="2788951" y="3310126"/>
              <a:ext cx="831787" cy="721972"/>
              <a:chOff x="2788951" y="3310126"/>
              <a:chExt cx="831787" cy="721972"/>
            </a:xfrm>
          </p:grpSpPr>
          <p:sp>
            <p:nvSpPr>
              <p:cNvPr id="675" name="Google Shape;675;p3"/>
              <p:cNvSpPr/>
              <p:nvPr/>
            </p:nvSpPr>
            <p:spPr>
              <a:xfrm>
                <a:off x="3412729" y="3947714"/>
                <a:ext cx="110973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3176" y="2415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6" name="Google Shape;676;p3"/>
              <p:cNvSpPr/>
              <p:nvPr/>
            </p:nvSpPr>
            <p:spPr>
              <a:xfrm>
                <a:off x="3315694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7" name="Google Shape;677;p3"/>
              <p:cNvSpPr/>
              <p:nvPr/>
            </p:nvSpPr>
            <p:spPr>
              <a:xfrm>
                <a:off x="3204826" y="3947714"/>
                <a:ext cx="110903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416" extrusionOk="0">
                    <a:moveTo>
                      <a:pt x="0" y="1"/>
                    </a:moveTo>
                    <a:lnTo>
                      <a:pt x="0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8" name="Google Shape;678;p3"/>
              <p:cNvSpPr/>
              <p:nvPr/>
            </p:nvSpPr>
            <p:spPr>
              <a:xfrm>
                <a:off x="3107791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0" y="1"/>
                    </a:moveTo>
                    <a:lnTo>
                      <a:pt x="0" y="2415"/>
                    </a:lnTo>
                    <a:lnTo>
                      <a:pt x="2778" y="2415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9" name="Google Shape;679;p3"/>
              <p:cNvSpPr/>
              <p:nvPr/>
            </p:nvSpPr>
            <p:spPr>
              <a:xfrm>
                <a:off x="2996888" y="3947714"/>
                <a:ext cx="110938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0" name="Google Shape;680;p3"/>
              <p:cNvSpPr/>
              <p:nvPr/>
            </p:nvSpPr>
            <p:spPr>
              <a:xfrm>
                <a:off x="2899853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1" name="Google Shape;681;p3"/>
              <p:cNvSpPr/>
              <p:nvPr/>
            </p:nvSpPr>
            <p:spPr>
              <a:xfrm>
                <a:off x="3412729" y="3836850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2" name="Google Shape;682;p3"/>
              <p:cNvSpPr/>
              <p:nvPr/>
            </p:nvSpPr>
            <p:spPr>
              <a:xfrm>
                <a:off x="3315694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3" name="Google Shape;683;p3"/>
              <p:cNvSpPr/>
              <p:nvPr/>
            </p:nvSpPr>
            <p:spPr>
              <a:xfrm>
                <a:off x="3204826" y="3836850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4" name="Google Shape;684;p3"/>
              <p:cNvSpPr/>
              <p:nvPr/>
            </p:nvSpPr>
            <p:spPr>
              <a:xfrm>
                <a:off x="3107791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5" name="Google Shape;685;p3"/>
              <p:cNvSpPr/>
              <p:nvPr/>
            </p:nvSpPr>
            <p:spPr>
              <a:xfrm>
                <a:off x="2996888" y="3836850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6" name="Google Shape;686;p3"/>
              <p:cNvSpPr/>
              <p:nvPr/>
            </p:nvSpPr>
            <p:spPr>
              <a:xfrm>
                <a:off x="2899853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7" name="Google Shape;687;p3"/>
              <p:cNvSpPr/>
              <p:nvPr/>
            </p:nvSpPr>
            <p:spPr>
              <a:xfrm>
                <a:off x="3412729" y="3739819"/>
                <a:ext cx="11097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8" name="Google Shape;688;p3"/>
              <p:cNvSpPr/>
              <p:nvPr/>
            </p:nvSpPr>
            <p:spPr>
              <a:xfrm>
                <a:off x="3315694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9" name="Google Shape;689;p3"/>
              <p:cNvSpPr/>
              <p:nvPr/>
            </p:nvSpPr>
            <p:spPr>
              <a:xfrm>
                <a:off x="3204826" y="3739819"/>
                <a:ext cx="11090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0" name="Google Shape;690;p3"/>
              <p:cNvSpPr/>
              <p:nvPr/>
            </p:nvSpPr>
            <p:spPr>
              <a:xfrm>
                <a:off x="3107791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1" name="Google Shape;691;p3"/>
              <p:cNvSpPr/>
              <p:nvPr/>
            </p:nvSpPr>
            <p:spPr>
              <a:xfrm>
                <a:off x="2996888" y="3739819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2" name="Google Shape;692;p3"/>
              <p:cNvSpPr/>
              <p:nvPr/>
            </p:nvSpPr>
            <p:spPr>
              <a:xfrm>
                <a:off x="2899853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3" name="Google Shape;693;p3"/>
              <p:cNvSpPr/>
              <p:nvPr/>
            </p:nvSpPr>
            <p:spPr>
              <a:xfrm>
                <a:off x="3412729" y="3628885"/>
                <a:ext cx="110973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3176" y="3176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4" name="Google Shape;694;p3"/>
              <p:cNvSpPr/>
              <p:nvPr/>
            </p:nvSpPr>
            <p:spPr>
              <a:xfrm>
                <a:off x="3315694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5" name="Google Shape;695;p3"/>
              <p:cNvSpPr/>
              <p:nvPr/>
            </p:nvSpPr>
            <p:spPr>
              <a:xfrm>
                <a:off x="3204826" y="3628885"/>
                <a:ext cx="110903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7" extrusionOk="0">
                    <a:moveTo>
                      <a:pt x="0" y="1"/>
                    </a:moveTo>
                    <a:lnTo>
                      <a:pt x="0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6" name="Google Shape;696;p3"/>
              <p:cNvSpPr/>
              <p:nvPr/>
            </p:nvSpPr>
            <p:spPr>
              <a:xfrm>
                <a:off x="3107791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0" y="1"/>
                    </a:moveTo>
                    <a:lnTo>
                      <a:pt x="0" y="3176"/>
                    </a:lnTo>
                    <a:lnTo>
                      <a:pt x="2778" y="3176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7" name="Google Shape;697;p3"/>
              <p:cNvSpPr/>
              <p:nvPr/>
            </p:nvSpPr>
            <p:spPr>
              <a:xfrm>
                <a:off x="2996888" y="3628885"/>
                <a:ext cx="110938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8" name="Google Shape;698;p3"/>
              <p:cNvSpPr/>
              <p:nvPr/>
            </p:nvSpPr>
            <p:spPr>
              <a:xfrm>
                <a:off x="2899853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9" name="Google Shape;699;p3"/>
              <p:cNvSpPr/>
              <p:nvPr/>
            </p:nvSpPr>
            <p:spPr>
              <a:xfrm>
                <a:off x="3523667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0" name="Google Shape;700;p3"/>
              <p:cNvSpPr/>
              <p:nvPr/>
            </p:nvSpPr>
            <p:spPr>
              <a:xfrm>
                <a:off x="3412729" y="3518022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1" name="Google Shape;701;p3"/>
              <p:cNvSpPr/>
              <p:nvPr/>
            </p:nvSpPr>
            <p:spPr>
              <a:xfrm>
                <a:off x="3315694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2" name="Google Shape;702;p3"/>
              <p:cNvSpPr/>
              <p:nvPr/>
            </p:nvSpPr>
            <p:spPr>
              <a:xfrm>
                <a:off x="3204826" y="3518022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3" name="Google Shape;703;p3"/>
              <p:cNvSpPr/>
              <p:nvPr/>
            </p:nvSpPr>
            <p:spPr>
              <a:xfrm>
                <a:off x="3107791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4" name="Google Shape;704;p3"/>
              <p:cNvSpPr/>
              <p:nvPr/>
            </p:nvSpPr>
            <p:spPr>
              <a:xfrm>
                <a:off x="2996888" y="3518022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5" name="Google Shape;705;p3"/>
              <p:cNvSpPr/>
              <p:nvPr/>
            </p:nvSpPr>
            <p:spPr>
              <a:xfrm>
                <a:off x="2899853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6" name="Google Shape;706;p3"/>
              <p:cNvSpPr/>
              <p:nvPr/>
            </p:nvSpPr>
            <p:spPr>
              <a:xfrm>
                <a:off x="2788951" y="3518022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7" name="Google Shape;707;p3"/>
              <p:cNvSpPr/>
              <p:nvPr/>
            </p:nvSpPr>
            <p:spPr>
              <a:xfrm>
                <a:off x="3523667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8" name="Google Shape;708;p3"/>
              <p:cNvSpPr/>
              <p:nvPr/>
            </p:nvSpPr>
            <p:spPr>
              <a:xfrm>
                <a:off x="3412729" y="3420990"/>
                <a:ext cx="11097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9" name="Google Shape;709;p3"/>
              <p:cNvSpPr/>
              <p:nvPr/>
            </p:nvSpPr>
            <p:spPr>
              <a:xfrm>
                <a:off x="3315694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0" name="Google Shape;710;p3"/>
              <p:cNvSpPr/>
              <p:nvPr/>
            </p:nvSpPr>
            <p:spPr>
              <a:xfrm>
                <a:off x="3204826" y="3420990"/>
                <a:ext cx="11090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1" name="Google Shape;711;p3"/>
              <p:cNvSpPr/>
              <p:nvPr/>
            </p:nvSpPr>
            <p:spPr>
              <a:xfrm>
                <a:off x="3107791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2" name="Google Shape;712;p3"/>
              <p:cNvSpPr/>
              <p:nvPr/>
            </p:nvSpPr>
            <p:spPr>
              <a:xfrm>
                <a:off x="2996888" y="3420990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3" name="Google Shape;713;p3"/>
              <p:cNvSpPr/>
              <p:nvPr/>
            </p:nvSpPr>
            <p:spPr>
              <a:xfrm>
                <a:off x="2899853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4" name="Google Shape;714;p3"/>
              <p:cNvSpPr/>
              <p:nvPr/>
            </p:nvSpPr>
            <p:spPr>
              <a:xfrm>
                <a:off x="2788951" y="3420990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5" name="Google Shape;715;p3"/>
              <p:cNvSpPr/>
              <p:nvPr/>
            </p:nvSpPr>
            <p:spPr>
              <a:xfrm>
                <a:off x="3523667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6" name="Google Shape;716;p3"/>
              <p:cNvSpPr/>
              <p:nvPr/>
            </p:nvSpPr>
            <p:spPr>
              <a:xfrm>
                <a:off x="3412729" y="3310126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7" name="Google Shape;717;p3"/>
              <p:cNvSpPr/>
              <p:nvPr/>
            </p:nvSpPr>
            <p:spPr>
              <a:xfrm>
                <a:off x="3315694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8" name="Google Shape;718;p3"/>
              <p:cNvSpPr/>
              <p:nvPr/>
            </p:nvSpPr>
            <p:spPr>
              <a:xfrm>
                <a:off x="3204826" y="3310126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9" name="Google Shape;719;p3"/>
              <p:cNvSpPr/>
              <p:nvPr/>
            </p:nvSpPr>
            <p:spPr>
              <a:xfrm>
                <a:off x="3107791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0" name="Google Shape;720;p3"/>
              <p:cNvSpPr/>
              <p:nvPr/>
            </p:nvSpPr>
            <p:spPr>
              <a:xfrm>
                <a:off x="2996888" y="3310126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1" name="Google Shape;721;p3"/>
              <p:cNvSpPr/>
              <p:nvPr/>
            </p:nvSpPr>
            <p:spPr>
              <a:xfrm>
                <a:off x="2899853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2" name="Google Shape;722;p3"/>
              <p:cNvSpPr/>
              <p:nvPr/>
            </p:nvSpPr>
            <p:spPr>
              <a:xfrm>
                <a:off x="2788951" y="3310126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23" name="Google Shape;723;p3"/>
            <p:cNvGrpSpPr/>
            <p:nvPr/>
          </p:nvGrpSpPr>
          <p:grpSpPr>
            <a:xfrm>
              <a:off x="-98650" y="4010850"/>
              <a:ext cx="9242700" cy="1302100"/>
              <a:chOff x="-98650" y="4010850"/>
              <a:chExt cx="9242700" cy="1302100"/>
            </a:xfrm>
          </p:grpSpPr>
          <p:sp>
            <p:nvSpPr>
              <p:cNvPr id="724" name="Google Shape;724;p3"/>
              <p:cNvSpPr/>
              <p:nvPr/>
            </p:nvSpPr>
            <p:spPr>
              <a:xfrm>
                <a:off x="-98650" y="4010850"/>
                <a:ext cx="9242700" cy="567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5" name="Google Shape;725;p3"/>
              <p:cNvSpPr/>
              <p:nvPr/>
            </p:nvSpPr>
            <p:spPr>
              <a:xfrm>
                <a:off x="-98650" y="4584050"/>
                <a:ext cx="9242700" cy="1557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6" name="Google Shape;726;p3"/>
              <p:cNvSpPr/>
              <p:nvPr/>
            </p:nvSpPr>
            <p:spPr>
              <a:xfrm>
                <a:off x="-98650" y="4745950"/>
                <a:ext cx="9242700" cy="5670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27" name="Google Shape;727;p3"/>
          <p:cNvSpPr txBox="1">
            <a:spLocks noGrp="1"/>
          </p:cNvSpPr>
          <p:nvPr>
            <p:ph type="title"/>
          </p:nvPr>
        </p:nvSpPr>
        <p:spPr>
          <a:xfrm>
            <a:off x="1779600" y="2134833"/>
            <a:ext cx="8632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  <p:sp>
        <p:nvSpPr>
          <p:cNvPr id="728" name="Google Shape;728;p3"/>
          <p:cNvSpPr txBox="1">
            <a:spLocks noGrp="1"/>
          </p:cNvSpPr>
          <p:nvPr>
            <p:ph type="title" idx="2" hasCustomPrompt="1"/>
          </p:nvPr>
        </p:nvSpPr>
        <p:spPr>
          <a:xfrm>
            <a:off x="415600" y="1474833"/>
            <a:ext cx="11360800" cy="94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729" name="Google Shape;729;p3"/>
          <p:cNvSpPr txBox="1">
            <a:spLocks noGrp="1"/>
          </p:cNvSpPr>
          <p:nvPr>
            <p:ph type="subTitle" idx="1"/>
          </p:nvPr>
        </p:nvSpPr>
        <p:spPr>
          <a:xfrm>
            <a:off x="2337400" y="3160167"/>
            <a:ext cx="75172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sk-SK"/>
              <a:t>Kliknutím upravte štýl predlohy podnadpisu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753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828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accent6"/>
        </a:solidFill>
        <a:effectLst/>
      </p:bgPr>
    </p:bg>
    <p:spTree>
      <p:nvGrpSpPr>
        <p:cNvPr id="1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5" name="Google Shape;1895;p13"/>
          <p:cNvCxnSpPr/>
          <p:nvPr/>
        </p:nvCxnSpPr>
        <p:spPr>
          <a:xfrm>
            <a:off x="1386000" y="3233185"/>
            <a:ext cx="9420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6" name="Google Shape;1896;p13"/>
          <p:cNvCxnSpPr/>
          <p:nvPr/>
        </p:nvCxnSpPr>
        <p:spPr>
          <a:xfrm>
            <a:off x="1386000" y="4811819"/>
            <a:ext cx="9420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97" name="Google Shape;1897;p13"/>
          <p:cNvSpPr txBox="1">
            <a:spLocks noGrp="1"/>
          </p:cNvSpPr>
          <p:nvPr>
            <p:ph type="title"/>
          </p:nvPr>
        </p:nvSpPr>
        <p:spPr>
          <a:xfrm>
            <a:off x="415600" y="3901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  <p:sp>
        <p:nvSpPr>
          <p:cNvPr id="1898" name="Google Shape;1898;p13"/>
          <p:cNvSpPr txBox="1">
            <a:spLocks noGrp="1"/>
          </p:cNvSpPr>
          <p:nvPr>
            <p:ph type="title" idx="2"/>
          </p:nvPr>
        </p:nvSpPr>
        <p:spPr>
          <a:xfrm>
            <a:off x="1531267" y="1863367"/>
            <a:ext cx="4118400" cy="5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  <p:sp>
        <p:nvSpPr>
          <p:cNvPr id="1899" name="Google Shape;1899;p13"/>
          <p:cNvSpPr txBox="1">
            <a:spLocks noGrp="1"/>
          </p:cNvSpPr>
          <p:nvPr>
            <p:ph type="subTitle" idx="1"/>
          </p:nvPr>
        </p:nvSpPr>
        <p:spPr>
          <a:xfrm>
            <a:off x="1531267" y="2209779"/>
            <a:ext cx="4118400" cy="5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sk-SK"/>
              <a:t>Kliknutím upravte štýl predlohy podnadpisu</a:t>
            </a:r>
            <a:endParaRPr/>
          </a:p>
        </p:txBody>
      </p:sp>
      <p:sp>
        <p:nvSpPr>
          <p:cNvPr id="1900" name="Google Shape;1900;p13"/>
          <p:cNvSpPr txBox="1">
            <a:spLocks noGrp="1"/>
          </p:cNvSpPr>
          <p:nvPr>
            <p:ph type="title" idx="3"/>
          </p:nvPr>
        </p:nvSpPr>
        <p:spPr>
          <a:xfrm>
            <a:off x="1531267" y="3425461"/>
            <a:ext cx="4118400" cy="5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  <p:sp>
        <p:nvSpPr>
          <p:cNvPr id="1901" name="Google Shape;1901;p13"/>
          <p:cNvSpPr txBox="1">
            <a:spLocks noGrp="1"/>
          </p:cNvSpPr>
          <p:nvPr>
            <p:ph type="subTitle" idx="4"/>
          </p:nvPr>
        </p:nvSpPr>
        <p:spPr>
          <a:xfrm>
            <a:off x="1531267" y="3771873"/>
            <a:ext cx="4118400" cy="5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sk-SK"/>
              <a:t>Kliknutím upravte štýl predlohy podnadpisu</a:t>
            </a:r>
            <a:endParaRPr/>
          </a:p>
        </p:txBody>
      </p:sp>
      <p:sp>
        <p:nvSpPr>
          <p:cNvPr id="1902" name="Google Shape;1902;p13"/>
          <p:cNvSpPr txBox="1">
            <a:spLocks noGrp="1"/>
          </p:cNvSpPr>
          <p:nvPr>
            <p:ph type="title" idx="5"/>
          </p:nvPr>
        </p:nvSpPr>
        <p:spPr>
          <a:xfrm>
            <a:off x="1531267" y="4987555"/>
            <a:ext cx="4118400" cy="5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  <p:sp>
        <p:nvSpPr>
          <p:cNvPr id="1903" name="Google Shape;1903;p13"/>
          <p:cNvSpPr txBox="1">
            <a:spLocks noGrp="1"/>
          </p:cNvSpPr>
          <p:nvPr>
            <p:ph type="subTitle" idx="6"/>
          </p:nvPr>
        </p:nvSpPr>
        <p:spPr>
          <a:xfrm>
            <a:off x="1531267" y="5333967"/>
            <a:ext cx="4118400" cy="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sk-SK"/>
              <a:t>Kliknutím upravte štýl predlohy podnadpisu</a:t>
            </a:r>
            <a:endParaRPr/>
          </a:p>
        </p:txBody>
      </p:sp>
      <p:sp>
        <p:nvSpPr>
          <p:cNvPr id="1904" name="Google Shape;1904;p13"/>
          <p:cNvSpPr txBox="1">
            <a:spLocks noGrp="1"/>
          </p:cNvSpPr>
          <p:nvPr>
            <p:ph type="title" idx="7"/>
          </p:nvPr>
        </p:nvSpPr>
        <p:spPr>
          <a:xfrm>
            <a:off x="6542333" y="1863367"/>
            <a:ext cx="4118400" cy="5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  <p:sp>
        <p:nvSpPr>
          <p:cNvPr id="1905" name="Google Shape;1905;p13"/>
          <p:cNvSpPr txBox="1">
            <a:spLocks noGrp="1"/>
          </p:cNvSpPr>
          <p:nvPr>
            <p:ph type="subTitle" idx="8"/>
          </p:nvPr>
        </p:nvSpPr>
        <p:spPr>
          <a:xfrm>
            <a:off x="6542333" y="2209784"/>
            <a:ext cx="4118400" cy="5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sk-SK"/>
              <a:t>Kliknutím upravte štýl predlohy podnadpisu</a:t>
            </a:r>
            <a:endParaRPr/>
          </a:p>
        </p:txBody>
      </p:sp>
      <p:sp>
        <p:nvSpPr>
          <p:cNvPr id="1906" name="Google Shape;1906;p13"/>
          <p:cNvSpPr txBox="1">
            <a:spLocks noGrp="1"/>
          </p:cNvSpPr>
          <p:nvPr>
            <p:ph type="title" idx="9"/>
          </p:nvPr>
        </p:nvSpPr>
        <p:spPr>
          <a:xfrm>
            <a:off x="6542333" y="3425476"/>
            <a:ext cx="4118400" cy="5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  <p:sp>
        <p:nvSpPr>
          <p:cNvPr id="1907" name="Google Shape;1907;p13"/>
          <p:cNvSpPr txBox="1">
            <a:spLocks noGrp="1"/>
          </p:cNvSpPr>
          <p:nvPr>
            <p:ph type="subTitle" idx="13"/>
          </p:nvPr>
        </p:nvSpPr>
        <p:spPr>
          <a:xfrm>
            <a:off x="6542333" y="3771893"/>
            <a:ext cx="4118400" cy="5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sk-SK"/>
              <a:t>Kliknutím upravte štýl predlohy podnadpisu</a:t>
            </a:r>
            <a:endParaRPr/>
          </a:p>
        </p:txBody>
      </p:sp>
      <p:grpSp>
        <p:nvGrpSpPr>
          <p:cNvPr id="1908" name="Google Shape;1908;p13"/>
          <p:cNvGrpSpPr/>
          <p:nvPr/>
        </p:nvGrpSpPr>
        <p:grpSpPr>
          <a:xfrm>
            <a:off x="9640767" y="4669082"/>
            <a:ext cx="2053880" cy="2181380"/>
            <a:chOff x="7230575" y="3501811"/>
            <a:chExt cx="1540410" cy="1636035"/>
          </a:xfrm>
        </p:grpSpPr>
        <p:grpSp>
          <p:nvGrpSpPr>
            <p:cNvPr id="1909" name="Google Shape;1909;p13"/>
            <p:cNvGrpSpPr/>
            <p:nvPr/>
          </p:nvGrpSpPr>
          <p:grpSpPr>
            <a:xfrm>
              <a:off x="7655512" y="4362305"/>
              <a:ext cx="775528" cy="775540"/>
              <a:chOff x="7655512" y="4362305"/>
              <a:chExt cx="775528" cy="775540"/>
            </a:xfrm>
          </p:grpSpPr>
          <p:sp>
            <p:nvSpPr>
              <p:cNvPr id="1910" name="Google Shape;1910;p13"/>
              <p:cNvSpPr/>
              <p:nvPr/>
            </p:nvSpPr>
            <p:spPr>
              <a:xfrm flipH="1">
                <a:off x="7825485" y="5042204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1" name="Google Shape;1911;p13"/>
              <p:cNvSpPr/>
              <p:nvPr/>
            </p:nvSpPr>
            <p:spPr>
              <a:xfrm flipH="1">
                <a:off x="7921094" y="5042204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2" name="Google Shape;1912;p13"/>
              <p:cNvSpPr/>
              <p:nvPr/>
            </p:nvSpPr>
            <p:spPr>
              <a:xfrm flipH="1">
                <a:off x="7995449" y="5042204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3" name="Google Shape;1913;p13"/>
              <p:cNvSpPr/>
              <p:nvPr/>
            </p:nvSpPr>
            <p:spPr>
              <a:xfrm flipH="1">
                <a:off x="8080438" y="5042204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4" name="Google Shape;1914;p13"/>
              <p:cNvSpPr/>
              <p:nvPr/>
            </p:nvSpPr>
            <p:spPr>
              <a:xfrm flipH="1">
                <a:off x="7825485" y="495721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5" name="Google Shape;1915;p13"/>
              <p:cNvSpPr/>
              <p:nvPr/>
            </p:nvSpPr>
            <p:spPr>
              <a:xfrm flipH="1">
                <a:off x="7921094" y="495721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6" name="Google Shape;1916;p13"/>
              <p:cNvSpPr/>
              <p:nvPr/>
            </p:nvSpPr>
            <p:spPr>
              <a:xfrm flipH="1">
                <a:off x="7995449" y="495721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7" name="Google Shape;1917;p13"/>
              <p:cNvSpPr/>
              <p:nvPr/>
            </p:nvSpPr>
            <p:spPr>
              <a:xfrm flipH="1">
                <a:off x="8080438" y="495721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8" name="Google Shape;1918;p13"/>
              <p:cNvSpPr/>
              <p:nvPr/>
            </p:nvSpPr>
            <p:spPr>
              <a:xfrm flipH="1">
                <a:off x="7825485" y="4872228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9" name="Google Shape;1919;p13"/>
              <p:cNvSpPr/>
              <p:nvPr/>
            </p:nvSpPr>
            <p:spPr>
              <a:xfrm flipH="1">
                <a:off x="7921094" y="4872228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0" name="Google Shape;1920;p13"/>
              <p:cNvSpPr/>
              <p:nvPr/>
            </p:nvSpPr>
            <p:spPr>
              <a:xfrm flipH="1">
                <a:off x="7995449" y="4872228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1" name="Google Shape;1921;p13"/>
              <p:cNvSpPr/>
              <p:nvPr/>
            </p:nvSpPr>
            <p:spPr>
              <a:xfrm flipH="1">
                <a:off x="8080438" y="4872228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2" name="Google Shape;1922;p13"/>
              <p:cNvSpPr/>
              <p:nvPr/>
            </p:nvSpPr>
            <p:spPr>
              <a:xfrm flipH="1">
                <a:off x="7825485" y="4787235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3" name="Google Shape;1923;p13"/>
              <p:cNvSpPr/>
              <p:nvPr/>
            </p:nvSpPr>
            <p:spPr>
              <a:xfrm flipH="1">
                <a:off x="7921094" y="4787235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4" name="Google Shape;1924;p13"/>
              <p:cNvSpPr/>
              <p:nvPr/>
            </p:nvSpPr>
            <p:spPr>
              <a:xfrm flipH="1">
                <a:off x="7995449" y="478723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5" name="Google Shape;1925;p13"/>
              <p:cNvSpPr/>
              <p:nvPr/>
            </p:nvSpPr>
            <p:spPr>
              <a:xfrm flipH="1">
                <a:off x="8080438" y="4787235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6" name="Google Shape;1926;p13"/>
              <p:cNvSpPr/>
              <p:nvPr/>
            </p:nvSpPr>
            <p:spPr>
              <a:xfrm flipH="1">
                <a:off x="7825485" y="4702251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7" name="Google Shape;1927;p13"/>
              <p:cNvSpPr/>
              <p:nvPr/>
            </p:nvSpPr>
            <p:spPr>
              <a:xfrm flipH="1">
                <a:off x="7921094" y="4702251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8" name="Google Shape;1928;p13"/>
              <p:cNvSpPr/>
              <p:nvPr/>
            </p:nvSpPr>
            <p:spPr>
              <a:xfrm flipH="1">
                <a:off x="7995449" y="4702251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9" name="Google Shape;1929;p13"/>
              <p:cNvSpPr/>
              <p:nvPr/>
            </p:nvSpPr>
            <p:spPr>
              <a:xfrm flipH="1">
                <a:off x="8080438" y="4702251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0" name="Google Shape;1930;p13"/>
              <p:cNvSpPr/>
              <p:nvPr/>
            </p:nvSpPr>
            <p:spPr>
              <a:xfrm flipH="1">
                <a:off x="7655512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1" name="Google Shape;1931;p13"/>
              <p:cNvSpPr/>
              <p:nvPr/>
            </p:nvSpPr>
            <p:spPr>
              <a:xfrm flipH="1">
                <a:off x="7740496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2" name="Google Shape;1932;p13"/>
              <p:cNvSpPr/>
              <p:nvPr/>
            </p:nvSpPr>
            <p:spPr>
              <a:xfrm flipH="1">
                <a:off x="7825485" y="4617267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3" name="Google Shape;1933;p13"/>
              <p:cNvSpPr/>
              <p:nvPr/>
            </p:nvSpPr>
            <p:spPr>
              <a:xfrm flipH="1">
                <a:off x="7921094" y="4617267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4" name="Google Shape;1934;p13"/>
              <p:cNvSpPr/>
              <p:nvPr/>
            </p:nvSpPr>
            <p:spPr>
              <a:xfrm flipH="1">
                <a:off x="7995449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5" name="Google Shape;1935;p13"/>
              <p:cNvSpPr/>
              <p:nvPr/>
            </p:nvSpPr>
            <p:spPr>
              <a:xfrm flipH="1">
                <a:off x="8080438" y="4617267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6" name="Google Shape;1936;p13"/>
              <p:cNvSpPr/>
              <p:nvPr/>
            </p:nvSpPr>
            <p:spPr>
              <a:xfrm flipH="1">
                <a:off x="8176054" y="4617267"/>
                <a:ext cx="7439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7" name="Google Shape;1937;p13"/>
              <p:cNvSpPr/>
              <p:nvPr/>
            </p:nvSpPr>
            <p:spPr>
              <a:xfrm flipH="1">
                <a:off x="8250417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8" name="Google Shape;1938;p13"/>
              <p:cNvSpPr/>
              <p:nvPr/>
            </p:nvSpPr>
            <p:spPr>
              <a:xfrm flipH="1">
                <a:off x="8335399" y="4617267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9" name="Google Shape;1939;p13"/>
              <p:cNvSpPr/>
              <p:nvPr/>
            </p:nvSpPr>
            <p:spPr>
              <a:xfrm flipH="1">
                <a:off x="7655512" y="4532274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0" name="Google Shape;1940;p13"/>
              <p:cNvSpPr/>
              <p:nvPr/>
            </p:nvSpPr>
            <p:spPr>
              <a:xfrm flipH="1">
                <a:off x="7995449" y="4532274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1" name="Google Shape;1941;p13"/>
              <p:cNvSpPr/>
              <p:nvPr/>
            </p:nvSpPr>
            <p:spPr>
              <a:xfrm flipH="1">
                <a:off x="8335399" y="4532274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2" name="Google Shape;1942;p13"/>
              <p:cNvSpPr/>
              <p:nvPr/>
            </p:nvSpPr>
            <p:spPr>
              <a:xfrm flipH="1">
                <a:off x="7655512" y="4447290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3" name="Google Shape;1943;p13"/>
              <p:cNvSpPr/>
              <p:nvPr/>
            </p:nvSpPr>
            <p:spPr>
              <a:xfrm flipH="1">
                <a:off x="7995449" y="4447290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4" name="Google Shape;1944;p13"/>
              <p:cNvSpPr/>
              <p:nvPr/>
            </p:nvSpPr>
            <p:spPr>
              <a:xfrm flipH="1">
                <a:off x="8335399" y="4447290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5" name="Google Shape;1945;p13"/>
              <p:cNvSpPr/>
              <p:nvPr/>
            </p:nvSpPr>
            <p:spPr>
              <a:xfrm flipH="1">
                <a:off x="7655512" y="4362305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6" name="Google Shape;1946;p13"/>
              <p:cNvSpPr/>
              <p:nvPr/>
            </p:nvSpPr>
            <p:spPr>
              <a:xfrm flipH="1">
                <a:off x="7995449" y="436230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7" name="Google Shape;1947;p13"/>
              <p:cNvSpPr/>
              <p:nvPr/>
            </p:nvSpPr>
            <p:spPr>
              <a:xfrm flipH="1">
                <a:off x="8335399" y="4362305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948" name="Google Shape;1948;p13"/>
            <p:cNvSpPr/>
            <p:nvPr/>
          </p:nvSpPr>
          <p:spPr>
            <a:xfrm flipH="1">
              <a:off x="7315559" y="3767391"/>
              <a:ext cx="85020" cy="8502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9" name="Google Shape;1949;p13"/>
            <p:cNvSpPr/>
            <p:nvPr/>
          </p:nvSpPr>
          <p:spPr>
            <a:xfrm flipH="1">
              <a:off x="7655512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0" name="Google Shape;1950;p13"/>
            <p:cNvSpPr/>
            <p:nvPr/>
          </p:nvSpPr>
          <p:spPr>
            <a:xfrm flipH="1">
              <a:off x="8080438" y="3671779"/>
              <a:ext cx="95649" cy="95641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1" name="Google Shape;1951;p13"/>
            <p:cNvSpPr/>
            <p:nvPr/>
          </p:nvSpPr>
          <p:spPr>
            <a:xfrm flipH="1">
              <a:off x="8685973" y="3597414"/>
              <a:ext cx="85012" cy="95641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2" name="Google Shape;1952;p13"/>
            <p:cNvSpPr/>
            <p:nvPr/>
          </p:nvSpPr>
          <p:spPr>
            <a:xfrm flipH="1">
              <a:off x="8685973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3" name="Google Shape;1953;p13"/>
            <p:cNvSpPr/>
            <p:nvPr/>
          </p:nvSpPr>
          <p:spPr>
            <a:xfrm flipH="1">
              <a:off x="8176054" y="3501811"/>
              <a:ext cx="74390" cy="95633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4" name="Google Shape;1954;p13"/>
            <p:cNvSpPr/>
            <p:nvPr/>
          </p:nvSpPr>
          <p:spPr>
            <a:xfrm flipH="1">
              <a:off x="8250417" y="3501811"/>
              <a:ext cx="85012" cy="95633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55" name="Google Shape;1955;p13"/>
            <p:cNvGrpSpPr/>
            <p:nvPr/>
          </p:nvGrpSpPr>
          <p:grpSpPr>
            <a:xfrm>
              <a:off x="7230575" y="3501811"/>
              <a:ext cx="1540410" cy="860514"/>
              <a:chOff x="7230575" y="3501811"/>
              <a:chExt cx="1540410" cy="860514"/>
            </a:xfrm>
          </p:grpSpPr>
          <p:sp>
            <p:nvSpPr>
              <p:cNvPr id="1956" name="Google Shape;1956;p13"/>
              <p:cNvSpPr/>
              <p:nvPr/>
            </p:nvSpPr>
            <p:spPr>
              <a:xfrm flipH="1">
                <a:off x="731555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57" name="Google Shape;1957;p13"/>
              <p:cNvSpPr/>
              <p:nvPr/>
            </p:nvSpPr>
            <p:spPr>
              <a:xfrm flipH="1">
                <a:off x="7400551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58" name="Google Shape;1958;p13"/>
              <p:cNvSpPr/>
              <p:nvPr/>
            </p:nvSpPr>
            <p:spPr>
              <a:xfrm flipH="1">
                <a:off x="7485535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4" y="1088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59" name="Google Shape;1959;p13"/>
              <p:cNvSpPr/>
              <p:nvPr/>
            </p:nvSpPr>
            <p:spPr>
              <a:xfrm flipH="1">
                <a:off x="7570520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60" name="Google Shape;1960;p13"/>
              <p:cNvSpPr/>
              <p:nvPr/>
            </p:nvSpPr>
            <p:spPr>
              <a:xfrm flipH="1">
                <a:off x="7655512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61" name="Google Shape;1961;p13"/>
              <p:cNvSpPr/>
              <p:nvPr/>
            </p:nvSpPr>
            <p:spPr>
              <a:xfrm flipH="1">
                <a:off x="7740496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62" name="Google Shape;1962;p13"/>
              <p:cNvSpPr/>
              <p:nvPr/>
            </p:nvSpPr>
            <p:spPr>
              <a:xfrm flipH="1">
                <a:off x="7825485" y="4277321"/>
                <a:ext cx="95633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63" name="Google Shape;1963;p13"/>
              <p:cNvSpPr/>
              <p:nvPr/>
            </p:nvSpPr>
            <p:spPr>
              <a:xfrm flipH="1">
                <a:off x="7921094" y="4277321"/>
                <a:ext cx="7438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9523" y="1088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64" name="Google Shape;1964;p13"/>
              <p:cNvSpPr/>
              <p:nvPr/>
            </p:nvSpPr>
            <p:spPr>
              <a:xfrm flipH="1">
                <a:off x="799544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65" name="Google Shape;1965;p13"/>
              <p:cNvSpPr/>
              <p:nvPr/>
            </p:nvSpPr>
            <p:spPr>
              <a:xfrm flipH="1">
                <a:off x="8080438" y="4277321"/>
                <a:ext cx="95649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7" y="1088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66" name="Google Shape;1966;p13"/>
              <p:cNvSpPr/>
              <p:nvPr/>
            </p:nvSpPr>
            <p:spPr>
              <a:xfrm flipH="1">
                <a:off x="8176054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67" name="Google Shape;1967;p13"/>
              <p:cNvSpPr/>
              <p:nvPr/>
            </p:nvSpPr>
            <p:spPr>
              <a:xfrm flipH="1">
                <a:off x="825041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68" name="Google Shape;1968;p13"/>
              <p:cNvSpPr/>
              <p:nvPr/>
            </p:nvSpPr>
            <p:spPr>
              <a:xfrm flipH="1">
                <a:off x="833539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69" name="Google Shape;1969;p13"/>
              <p:cNvSpPr/>
              <p:nvPr/>
            </p:nvSpPr>
            <p:spPr>
              <a:xfrm flipH="1">
                <a:off x="8431015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70" name="Google Shape;1970;p13"/>
              <p:cNvSpPr/>
              <p:nvPr/>
            </p:nvSpPr>
            <p:spPr>
              <a:xfrm flipH="1">
                <a:off x="850537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71" name="Google Shape;1971;p13"/>
              <p:cNvSpPr/>
              <p:nvPr/>
            </p:nvSpPr>
            <p:spPr>
              <a:xfrm flipH="1">
                <a:off x="859035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72" name="Google Shape;1972;p13"/>
              <p:cNvSpPr/>
              <p:nvPr/>
            </p:nvSpPr>
            <p:spPr>
              <a:xfrm flipH="1">
                <a:off x="731555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73" name="Google Shape;1973;p13"/>
              <p:cNvSpPr/>
              <p:nvPr/>
            </p:nvSpPr>
            <p:spPr>
              <a:xfrm flipH="1">
                <a:off x="7400551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74" name="Google Shape;1974;p13"/>
              <p:cNvSpPr/>
              <p:nvPr/>
            </p:nvSpPr>
            <p:spPr>
              <a:xfrm flipH="1">
                <a:off x="7485535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75" name="Google Shape;1975;p13"/>
              <p:cNvSpPr/>
              <p:nvPr/>
            </p:nvSpPr>
            <p:spPr>
              <a:xfrm flipH="1">
                <a:off x="7570520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76" name="Google Shape;1976;p13"/>
              <p:cNvSpPr/>
              <p:nvPr/>
            </p:nvSpPr>
            <p:spPr>
              <a:xfrm flipH="1">
                <a:off x="7655512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77" name="Google Shape;1977;p13"/>
              <p:cNvSpPr/>
              <p:nvPr/>
            </p:nvSpPr>
            <p:spPr>
              <a:xfrm flipH="1">
                <a:off x="7740496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78" name="Google Shape;1978;p13"/>
              <p:cNvSpPr/>
              <p:nvPr/>
            </p:nvSpPr>
            <p:spPr>
              <a:xfrm flipH="1">
                <a:off x="7825485" y="4181710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79" name="Google Shape;1979;p13"/>
              <p:cNvSpPr/>
              <p:nvPr/>
            </p:nvSpPr>
            <p:spPr>
              <a:xfrm flipH="1">
                <a:off x="7921094" y="4181710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80" name="Google Shape;1980;p13"/>
              <p:cNvSpPr/>
              <p:nvPr/>
            </p:nvSpPr>
            <p:spPr>
              <a:xfrm flipH="1">
                <a:off x="799544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81" name="Google Shape;1981;p13"/>
              <p:cNvSpPr/>
              <p:nvPr/>
            </p:nvSpPr>
            <p:spPr>
              <a:xfrm flipH="1">
                <a:off x="8080438" y="4181710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82" name="Google Shape;1982;p13"/>
              <p:cNvSpPr/>
              <p:nvPr/>
            </p:nvSpPr>
            <p:spPr>
              <a:xfrm flipH="1">
                <a:off x="8176054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83" name="Google Shape;1983;p13"/>
              <p:cNvSpPr/>
              <p:nvPr/>
            </p:nvSpPr>
            <p:spPr>
              <a:xfrm flipH="1">
                <a:off x="825041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84" name="Google Shape;1984;p13"/>
              <p:cNvSpPr/>
              <p:nvPr/>
            </p:nvSpPr>
            <p:spPr>
              <a:xfrm flipH="1">
                <a:off x="833539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85" name="Google Shape;1985;p13"/>
              <p:cNvSpPr/>
              <p:nvPr/>
            </p:nvSpPr>
            <p:spPr>
              <a:xfrm flipH="1">
                <a:off x="8431015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86" name="Google Shape;1986;p13"/>
              <p:cNvSpPr/>
              <p:nvPr/>
            </p:nvSpPr>
            <p:spPr>
              <a:xfrm flipH="1">
                <a:off x="850537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87" name="Google Shape;1987;p13"/>
              <p:cNvSpPr/>
              <p:nvPr/>
            </p:nvSpPr>
            <p:spPr>
              <a:xfrm flipH="1">
                <a:off x="859035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88" name="Google Shape;1988;p13"/>
              <p:cNvSpPr/>
              <p:nvPr/>
            </p:nvSpPr>
            <p:spPr>
              <a:xfrm flipH="1">
                <a:off x="731555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89" name="Google Shape;1989;p13"/>
              <p:cNvSpPr/>
              <p:nvPr/>
            </p:nvSpPr>
            <p:spPr>
              <a:xfrm flipH="1">
                <a:off x="7400551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90" name="Google Shape;1990;p13"/>
              <p:cNvSpPr/>
              <p:nvPr/>
            </p:nvSpPr>
            <p:spPr>
              <a:xfrm flipH="1">
                <a:off x="7485535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91" name="Google Shape;1991;p13"/>
              <p:cNvSpPr/>
              <p:nvPr/>
            </p:nvSpPr>
            <p:spPr>
              <a:xfrm flipH="1">
                <a:off x="7570520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92" name="Google Shape;1992;p13"/>
              <p:cNvSpPr/>
              <p:nvPr/>
            </p:nvSpPr>
            <p:spPr>
              <a:xfrm flipH="1">
                <a:off x="7655512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93" name="Google Shape;1993;p13"/>
              <p:cNvSpPr/>
              <p:nvPr/>
            </p:nvSpPr>
            <p:spPr>
              <a:xfrm flipH="1">
                <a:off x="7740496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94" name="Google Shape;1994;p13"/>
              <p:cNvSpPr/>
              <p:nvPr/>
            </p:nvSpPr>
            <p:spPr>
              <a:xfrm flipH="1">
                <a:off x="7825485" y="4107344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95" name="Google Shape;1995;p13"/>
              <p:cNvSpPr/>
              <p:nvPr/>
            </p:nvSpPr>
            <p:spPr>
              <a:xfrm flipH="1">
                <a:off x="7921094" y="4107344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9523" y="952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96" name="Google Shape;1996;p13"/>
              <p:cNvSpPr/>
              <p:nvPr/>
            </p:nvSpPr>
            <p:spPr>
              <a:xfrm flipH="1">
                <a:off x="799544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97" name="Google Shape;1997;p13"/>
              <p:cNvSpPr/>
              <p:nvPr/>
            </p:nvSpPr>
            <p:spPr>
              <a:xfrm flipH="1">
                <a:off x="8080438" y="410734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98" name="Google Shape;1998;p13"/>
              <p:cNvSpPr/>
              <p:nvPr/>
            </p:nvSpPr>
            <p:spPr>
              <a:xfrm flipH="1">
                <a:off x="8176054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99" name="Google Shape;1999;p13"/>
              <p:cNvSpPr/>
              <p:nvPr/>
            </p:nvSpPr>
            <p:spPr>
              <a:xfrm flipH="1">
                <a:off x="825041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00" name="Google Shape;2000;p13"/>
              <p:cNvSpPr/>
              <p:nvPr/>
            </p:nvSpPr>
            <p:spPr>
              <a:xfrm flipH="1">
                <a:off x="833539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01" name="Google Shape;2001;p13"/>
              <p:cNvSpPr/>
              <p:nvPr/>
            </p:nvSpPr>
            <p:spPr>
              <a:xfrm flipH="1">
                <a:off x="8431015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02" name="Google Shape;2002;p13"/>
              <p:cNvSpPr/>
              <p:nvPr/>
            </p:nvSpPr>
            <p:spPr>
              <a:xfrm flipH="1">
                <a:off x="850537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03" name="Google Shape;2003;p13"/>
              <p:cNvSpPr/>
              <p:nvPr/>
            </p:nvSpPr>
            <p:spPr>
              <a:xfrm flipH="1">
                <a:off x="859035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04" name="Google Shape;2004;p13"/>
              <p:cNvSpPr/>
              <p:nvPr/>
            </p:nvSpPr>
            <p:spPr>
              <a:xfrm flipH="1">
                <a:off x="731555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05" name="Google Shape;2005;p13"/>
              <p:cNvSpPr/>
              <p:nvPr/>
            </p:nvSpPr>
            <p:spPr>
              <a:xfrm flipH="1">
                <a:off x="7400551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06" name="Google Shape;2006;p13"/>
              <p:cNvSpPr/>
              <p:nvPr/>
            </p:nvSpPr>
            <p:spPr>
              <a:xfrm flipH="1">
                <a:off x="7485535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07" name="Google Shape;2007;p13"/>
              <p:cNvSpPr/>
              <p:nvPr/>
            </p:nvSpPr>
            <p:spPr>
              <a:xfrm flipH="1">
                <a:off x="7570520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08" name="Google Shape;2008;p13"/>
              <p:cNvSpPr/>
              <p:nvPr/>
            </p:nvSpPr>
            <p:spPr>
              <a:xfrm flipH="1">
                <a:off x="7655512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09" name="Google Shape;2009;p13"/>
              <p:cNvSpPr/>
              <p:nvPr/>
            </p:nvSpPr>
            <p:spPr>
              <a:xfrm flipH="1">
                <a:off x="7740496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0" name="Google Shape;2010;p13"/>
              <p:cNvSpPr/>
              <p:nvPr/>
            </p:nvSpPr>
            <p:spPr>
              <a:xfrm flipH="1">
                <a:off x="7825485" y="402235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1" name="Google Shape;2011;p13"/>
              <p:cNvSpPr/>
              <p:nvPr/>
            </p:nvSpPr>
            <p:spPr>
              <a:xfrm flipH="1">
                <a:off x="7921094" y="402235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2" name="Google Shape;2012;p13"/>
              <p:cNvSpPr/>
              <p:nvPr/>
            </p:nvSpPr>
            <p:spPr>
              <a:xfrm flipH="1">
                <a:off x="799544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3" name="Google Shape;2013;p13"/>
              <p:cNvSpPr/>
              <p:nvPr/>
            </p:nvSpPr>
            <p:spPr>
              <a:xfrm flipH="1">
                <a:off x="8080438" y="402235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4" name="Google Shape;2014;p13"/>
              <p:cNvSpPr/>
              <p:nvPr/>
            </p:nvSpPr>
            <p:spPr>
              <a:xfrm flipH="1">
                <a:off x="8176054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5" name="Google Shape;2015;p13"/>
              <p:cNvSpPr/>
              <p:nvPr/>
            </p:nvSpPr>
            <p:spPr>
              <a:xfrm flipH="1">
                <a:off x="825041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6" name="Google Shape;2016;p13"/>
              <p:cNvSpPr/>
              <p:nvPr/>
            </p:nvSpPr>
            <p:spPr>
              <a:xfrm flipH="1">
                <a:off x="833539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7" name="Google Shape;2017;p13"/>
              <p:cNvSpPr/>
              <p:nvPr/>
            </p:nvSpPr>
            <p:spPr>
              <a:xfrm flipH="1">
                <a:off x="8431015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8" name="Google Shape;2018;p13"/>
              <p:cNvSpPr/>
              <p:nvPr/>
            </p:nvSpPr>
            <p:spPr>
              <a:xfrm flipH="1">
                <a:off x="850537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9" name="Google Shape;2019;p13"/>
              <p:cNvSpPr/>
              <p:nvPr/>
            </p:nvSpPr>
            <p:spPr>
              <a:xfrm flipH="1">
                <a:off x="859035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0" name="Google Shape;2020;p13"/>
              <p:cNvSpPr/>
              <p:nvPr/>
            </p:nvSpPr>
            <p:spPr>
              <a:xfrm flipH="1">
                <a:off x="731555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1" name="Google Shape;2021;p13"/>
              <p:cNvSpPr/>
              <p:nvPr/>
            </p:nvSpPr>
            <p:spPr>
              <a:xfrm flipH="1">
                <a:off x="7400551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2" name="Google Shape;2022;p13"/>
              <p:cNvSpPr/>
              <p:nvPr/>
            </p:nvSpPr>
            <p:spPr>
              <a:xfrm flipH="1">
                <a:off x="7485535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3" name="Google Shape;2023;p13"/>
              <p:cNvSpPr/>
              <p:nvPr/>
            </p:nvSpPr>
            <p:spPr>
              <a:xfrm flipH="1">
                <a:off x="7570520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4" name="Google Shape;2024;p13"/>
              <p:cNvSpPr/>
              <p:nvPr/>
            </p:nvSpPr>
            <p:spPr>
              <a:xfrm flipH="1">
                <a:off x="7655512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5" name="Google Shape;2025;p13"/>
              <p:cNvSpPr/>
              <p:nvPr/>
            </p:nvSpPr>
            <p:spPr>
              <a:xfrm flipH="1">
                <a:off x="7740496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6" name="Google Shape;2026;p13"/>
              <p:cNvSpPr/>
              <p:nvPr/>
            </p:nvSpPr>
            <p:spPr>
              <a:xfrm flipH="1">
                <a:off x="7825485" y="3926748"/>
                <a:ext cx="95633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7" name="Google Shape;2027;p13"/>
              <p:cNvSpPr/>
              <p:nvPr/>
            </p:nvSpPr>
            <p:spPr>
              <a:xfrm flipH="1">
                <a:off x="7921094" y="3926748"/>
                <a:ext cx="7438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8" name="Google Shape;2028;p13"/>
              <p:cNvSpPr/>
              <p:nvPr/>
            </p:nvSpPr>
            <p:spPr>
              <a:xfrm flipH="1">
                <a:off x="799544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9" name="Google Shape;2029;p13"/>
              <p:cNvSpPr/>
              <p:nvPr/>
            </p:nvSpPr>
            <p:spPr>
              <a:xfrm flipH="1">
                <a:off x="8080438" y="3926748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30" name="Google Shape;2030;p13"/>
              <p:cNvSpPr/>
              <p:nvPr/>
            </p:nvSpPr>
            <p:spPr>
              <a:xfrm flipH="1">
                <a:off x="8176054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31" name="Google Shape;2031;p13"/>
              <p:cNvSpPr/>
              <p:nvPr/>
            </p:nvSpPr>
            <p:spPr>
              <a:xfrm flipH="1">
                <a:off x="825041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32" name="Google Shape;2032;p13"/>
              <p:cNvSpPr/>
              <p:nvPr/>
            </p:nvSpPr>
            <p:spPr>
              <a:xfrm flipH="1">
                <a:off x="833539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33" name="Google Shape;2033;p13"/>
              <p:cNvSpPr/>
              <p:nvPr/>
            </p:nvSpPr>
            <p:spPr>
              <a:xfrm flipH="1">
                <a:off x="8431015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34" name="Google Shape;2034;p13"/>
              <p:cNvSpPr/>
              <p:nvPr/>
            </p:nvSpPr>
            <p:spPr>
              <a:xfrm flipH="1">
                <a:off x="850537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35" name="Google Shape;2035;p13"/>
              <p:cNvSpPr/>
              <p:nvPr/>
            </p:nvSpPr>
            <p:spPr>
              <a:xfrm flipH="1">
                <a:off x="859035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36" name="Google Shape;2036;p13"/>
              <p:cNvSpPr/>
              <p:nvPr/>
            </p:nvSpPr>
            <p:spPr>
              <a:xfrm flipH="1">
                <a:off x="731555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37" name="Google Shape;2037;p13"/>
              <p:cNvSpPr/>
              <p:nvPr/>
            </p:nvSpPr>
            <p:spPr>
              <a:xfrm flipH="1">
                <a:off x="7400551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38" name="Google Shape;2038;p13"/>
              <p:cNvSpPr/>
              <p:nvPr/>
            </p:nvSpPr>
            <p:spPr>
              <a:xfrm flipH="1">
                <a:off x="7485535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4" y="952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39" name="Google Shape;2039;p13"/>
              <p:cNvSpPr/>
              <p:nvPr/>
            </p:nvSpPr>
            <p:spPr>
              <a:xfrm flipH="1">
                <a:off x="7570520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40" name="Google Shape;2040;p13"/>
              <p:cNvSpPr/>
              <p:nvPr/>
            </p:nvSpPr>
            <p:spPr>
              <a:xfrm flipH="1">
                <a:off x="7655512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41" name="Google Shape;2041;p13"/>
              <p:cNvSpPr/>
              <p:nvPr/>
            </p:nvSpPr>
            <p:spPr>
              <a:xfrm flipH="1">
                <a:off x="7740496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42" name="Google Shape;2042;p13"/>
              <p:cNvSpPr/>
              <p:nvPr/>
            </p:nvSpPr>
            <p:spPr>
              <a:xfrm flipH="1">
                <a:off x="7825485" y="3852383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43" name="Google Shape;2043;p13"/>
              <p:cNvSpPr/>
              <p:nvPr/>
            </p:nvSpPr>
            <p:spPr>
              <a:xfrm flipH="1">
                <a:off x="7921094" y="3852383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9523" y="952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44" name="Google Shape;2044;p13"/>
              <p:cNvSpPr/>
              <p:nvPr/>
            </p:nvSpPr>
            <p:spPr>
              <a:xfrm flipH="1">
                <a:off x="799544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45" name="Google Shape;2045;p13"/>
              <p:cNvSpPr/>
              <p:nvPr/>
            </p:nvSpPr>
            <p:spPr>
              <a:xfrm flipH="1">
                <a:off x="8080438" y="3852383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7" y="952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46" name="Google Shape;2046;p13"/>
              <p:cNvSpPr/>
              <p:nvPr/>
            </p:nvSpPr>
            <p:spPr>
              <a:xfrm flipH="1">
                <a:off x="8176054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47" name="Google Shape;2047;p13"/>
              <p:cNvSpPr/>
              <p:nvPr/>
            </p:nvSpPr>
            <p:spPr>
              <a:xfrm flipH="1">
                <a:off x="825041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48" name="Google Shape;2048;p13"/>
              <p:cNvSpPr/>
              <p:nvPr/>
            </p:nvSpPr>
            <p:spPr>
              <a:xfrm flipH="1">
                <a:off x="833539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49" name="Google Shape;2049;p13"/>
              <p:cNvSpPr/>
              <p:nvPr/>
            </p:nvSpPr>
            <p:spPr>
              <a:xfrm flipH="1">
                <a:off x="8431015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50" name="Google Shape;2050;p13"/>
              <p:cNvSpPr/>
              <p:nvPr/>
            </p:nvSpPr>
            <p:spPr>
              <a:xfrm flipH="1">
                <a:off x="850537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51" name="Google Shape;2051;p13"/>
              <p:cNvSpPr/>
              <p:nvPr/>
            </p:nvSpPr>
            <p:spPr>
              <a:xfrm flipH="1">
                <a:off x="859035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52" name="Google Shape;2052;p13"/>
              <p:cNvSpPr/>
              <p:nvPr/>
            </p:nvSpPr>
            <p:spPr>
              <a:xfrm flipH="1">
                <a:off x="7230575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53" name="Google Shape;2053;p13"/>
              <p:cNvSpPr/>
              <p:nvPr/>
            </p:nvSpPr>
            <p:spPr>
              <a:xfrm flipH="1">
                <a:off x="7230575" y="411796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54" name="Google Shape;2054;p13"/>
              <p:cNvSpPr/>
              <p:nvPr/>
            </p:nvSpPr>
            <p:spPr>
              <a:xfrm flipH="1">
                <a:off x="7230575" y="4022352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55" name="Google Shape;2055;p13"/>
              <p:cNvSpPr/>
              <p:nvPr/>
            </p:nvSpPr>
            <p:spPr>
              <a:xfrm flipH="1">
                <a:off x="7230575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56" name="Google Shape;2056;p13"/>
              <p:cNvSpPr/>
              <p:nvPr/>
            </p:nvSpPr>
            <p:spPr>
              <a:xfrm flipH="1">
                <a:off x="7230575" y="3863002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57" name="Google Shape;2057;p13"/>
              <p:cNvSpPr/>
              <p:nvPr/>
            </p:nvSpPr>
            <p:spPr>
              <a:xfrm flipH="1">
                <a:off x="7400551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58" name="Google Shape;2058;p13"/>
              <p:cNvSpPr/>
              <p:nvPr/>
            </p:nvSpPr>
            <p:spPr>
              <a:xfrm flipH="1">
                <a:off x="7485535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59" name="Google Shape;2059;p13"/>
              <p:cNvSpPr/>
              <p:nvPr/>
            </p:nvSpPr>
            <p:spPr>
              <a:xfrm flipH="1">
                <a:off x="7570520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60" name="Google Shape;2060;p13"/>
              <p:cNvSpPr/>
              <p:nvPr/>
            </p:nvSpPr>
            <p:spPr>
              <a:xfrm flipH="1">
                <a:off x="7740496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61" name="Google Shape;2061;p13"/>
              <p:cNvSpPr/>
              <p:nvPr/>
            </p:nvSpPr>
            <p:spPr>
              <a:xfrm flipH="1">
                <a:off x="7825485" y="3767391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62" name="Google Shape;2062;p13"/>
              <p:cNvSpPr/>
              <p:nvPr/>
            </p:nvSpPr>
            <p:spPr>
              <a:xfrm flipH="1">
                <a:off x="7921094" y="3767391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63" name="Google Shape;2063;p13"/>
              <p:cNvSpPr/>
              <p:nvPr/>
            </p:nvSpPr>
            <p:spPr>
              <a:xfrm flipH="1">
                <a:off x="7995449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64" name="Google Shape;2064;p13"/>
              <p:cNvSpPr/>
              <p:nvPr/>
            </p:nvSpPr>
            <p:spPr>
              <a:xfrm flipH="1">
                <a:off x="8080438" y="3767391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65" name="Google Shape;2065;p13"/>
              <p:cNvSpPr/>
              <p:nvPr/>
            </p:nvSpPr>
            <p:spPr>
              <a:xfrm flipH="1">
                <a:off x="8176054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66" name="Google Shape;2066;p13"/>
              <p:cNvSpPr/>
              <p:nvPr/>
            </p:nvSpPr>
            <p:spPr>
              <a:xfrm flipH="1">
                <a:off x="825041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67" name="Google Shape;2067;p13"/>
              <p:cNvSpPr/>
              <p:nvPr/>
            </p:nvSpPr>
            <p:spPr>
              <a:xfrm flipH="1">
                <a:off x="833539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68" name="Google Shape;2068;p13"/>
              <p:cNvSpPr/>
              <p:nvPr/>
            </p:nvSpPr>
            <p:spPr>
              <a:xfrm flipH="1">
                <a:off x="8431015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69" name="Google Shape;2069;p13"/>
              <p:cNvSpPr/>
              <p:nvPr/>
            </p:nvSpPr>
            <p:spPr>
              <a:xfrm flipH="1">
                <a:off x="850537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0" name="Google Shape;2070;p13"/>
              <p:cNvSpPr/>
              <p:nvPr/>
            </p:nvSpPr>
            <p:spPr>
              <a:xfrm flipH="1">
                <a:off x="859035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1" name="Google Shape;2071;p13"/>
              <p:cNvSpPr/>
              <p:nvPr/>
            </p:nvSpPr>
            <p:spPr>
              <a:xfrm flipH="1">
                <a:off x="8176054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2" name="Google Shape;2072;p13"/>
              <p:cNvSpPr/>
              <p:nvPr/>
            </p:nvSpPr>
            <p:spPr>
              <a:xfrm flipH="1">
                <a:off x="825041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3" name="Google Shape;2073;p13"/>
              <p:cNvSpPr/>
              <p:nvPr/>
            </p:nvSpPr>
            <p:spPr>
              <a:xfrm flipH="1">
                <a:off x="833539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4" name="Google Shape;2074;p13"/>
              <p:cNvSpPr/>
              <p:nvPr/>
            </p:nvSpPr>
            <p:spPr>
              <a:xfrm flipH="1">
                <a:off x="8431015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5" name="Google Shape;2075;p13"/>
              <p:cNvSpPr/>
              <p:nvPr/>
            </p:nvSpPr>
            <p:spPr>
              <a:xfrm flipH="1">
                <a:off x="850537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6" name="Google Shape;2076;p13"/>
              <p:cNvSpPr/>
              <p:nvPr/>
            </p:nvSpPr>
            <p:spPr>
              <a:xfrm flipH="1">
                <a:off x="859035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7" name="Google Shape;2077;p13"/>
              <p:cNvSpPr/>
              <p:nvPr/>
            </p:nvSpPr>
            <p:spPr>
              <a:xfrm flipH="1">
                <a:off x="8080438" y="359741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8" name="Google Shape;2078;p13"/>
              <p:cNvSpPr/>
              <p:nvPr/>
            </p:nvSpPr>
            <p:spPr>
              <a:xfrm flipH="1">
                <a:off x="8176054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9" name="Google Shape;2079;p13"/>
              <p:cNvSpPr/>
              <p:nvPr/>
            </p:nvSpPr>
            <p:spPr>
              <a:xfrm flipH="1">
                <a:off x="825041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0" name="Google Shape;2080;p13"/>
              <p:cNvSpPr/>
              <p:nvPr/>
            </p:nvSpPr>
            <p:spPr>
              <a:xfrm flipH="1">
                <a:off x="833539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1" name="Google Shape;2081;p13"/>
              <p:cNvSpPr/>
              <p:nvPr/>
            </p:nvSpPr>
            <p:spPr>
              <a:xfrm flipH="1">
                <a:off x="8431015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2" name="Google Shape;2082;p13"/>
              <p:cNvSpPr/>
              <p:nvPr/>
            </p:nvSpPr>
            <p:spPr>
              <a:xfrm flipH="1">
                <a:off x="850537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3" name="Google Shape;2083;p13"/>
              <p:cNvSpPr/>
              <p:nvPr/>
            </p:nvSpPr>
            <p:spPr>
              <a:xfrm flipH="1">
                <a:off x="859035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4" name="Google Shape;2084;p13"/>
              <p:cNvSpPr/>
              <p:nvPr/>
            </p:nvSpPr>
            <p:spPr>
              <a:xfrm flipH="1">
                <a:off x="8685973" y="3693026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5" name="Google Shape;2085;p13"/>
              <p:cNvSpPr/>
              <p:nvPr/>
            </p:nvSpPr>
            <p:spPr>
              <a:xfrm flipH="1">
                <a:off x="8685973" y="3852383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6" name="Google Shape;2086;p13"/>
              <p:cNvSpPr/>
              <p:nvPr/>
            </p:nvSpPr>
            <p:spPr>
              <a:xfrm flipH="1">
                <a:off x="8685973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7" name="Google Shape;2087;p13"/>
              <p:cNvSpPr/>
              <p:nvPr/>
            </p:nvSpPr>
            <p:spPr>
              <a:xfrm flipH="1">
                <a:off x="8685973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8" name="Google Shape;2088;p13"/>
              <p:cNvSpPr/>
              <p:nvPr/>
            </p:nvSpPr>
            <p:spPr>
              <a:xfrm flipH="1">
                <a:off x="8685973" y="4107344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9" name="Google Shape;2089;p13"/>
              <p:cNvSpPr/>
              <p:nvPr/>
            </p:nvSpPr>
            <p:spPr>
              <a:xfrm flipH="1">
                <a:off x="8685973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0" name="Google Shape;2090;p13"/>
              <p:cNvSpPr/>
              <p:nvPr/>
            </p:nvSpPr>
            <p:spPr>
              <a:xfrm flipH="1">
                <a:off x="8080438" y="3501811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1" name="Google Shape;2091;p13"/>
              <p:cNvSpPr/>
              <p:nvPr/>
            </p:nvSpPr>
            <p:spPr>
              <a:xfrm flipH="1">
                <a:off x="833539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2" name="Google Shape;2092;p13"/>
              <p:cNvSpPr/>
              <p:nvPr/>
            </p:nvSpPr>
            <p:spPr>
              <a:xfrm flipH="1">
                <a:off x="8431015" y="3501811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3" name="Google Shape;2093;p13"/>
              <p:cNvSpPr/>
              <p:nvPr/>
            </p:nvSpPr>
            <p:spPr>
              <a:xfrm flipH="1">
                <a:off x="8505377" y="3501811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4" name="Google Shape;2094;p13"/>
              <p:cNvSpPr/>
              <p:nvPr/>
            </p:nvSpPr>
            <p:spPr>
              <a:xfrm flipH="1">
                <a:off x="859035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095" name="Google Shape;2095;p13"/>
          <p:cNvGrpSpPr/>
          <p:nvPr/>
        </p:nvGrpSpPr>
        <p:grpSpPr>
          <a:xfrm>
            <a:off x="8218479" y="5767060"/>
            <a:ext cx="1343040" cy="1426413"/>
            <a:chOff x="6163859" y="4325295"/>
            <a:chExt cx="1007280" cy="1069810"/>
          </a:xfrm>
        </p:grpSpPr>
        <p:sp>
          <p:nvSpPr>
            <p:cNvPr id="2096" name="Google Shape;2096;p13"/>
            <p:cNvSpPr/>
            <p:nvPr/>
          </p:nvSpPr>
          <p:spPr>
            <a:xfrm>
              <a:off x="6719586" y="5332558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7" name="Google Shape;2097;p13"/>
            <p:cNvSpPr/>
            <p:nvPr/>
          </p:nvSpPr>
          <p:spPr>
            <a:xfrm>
              <a:off x="6670963" y="5332558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8" name="Google Shape;2098;p13"/>
            <p:cNvSpPr/>
            <p:nvPr/>
          </p:nvSpPr>
          <p:spPr>
            <a:xfrm>
              <a:off x="6615387" y="5332558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9" name="Google Shape;2099;p13"/>
            <p:cNvSpPr/>
            <p:nvPr/>
          </p:nvSpPr>
          <p:spPr>
            <a:xfrm>
              <a:off x="6552862" y="5332558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0" name="Google Shape;2100;p13"/>
            <p:cNvSpPr/>
            <p:nvPr/>
          </p:nvSpPr>
          <p:spPr>
            <a:xfrm>
              <a:off x="6719586" y="5276982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1" name="Google Shape;2101;p13"/>
            <p:cNvSpPr/>
            <p:nvPr/>
          </p:nvSpPr>
          <p:spPr>
            <a:xfrm>
              <a:off x="6670963" y="5276982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2" name="Google Shape;2102;p13"/>
            <p:cNvSpPr/>
            <p:nvPr/>
          </p:nvSpPr>
          <p:spPr>
            <a:xfrm>
              <a:off x="6615387" y="527698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3" name="Google Shape;2103;p13"/>
            <p:cNvSpPr/>
            <p:nvPr/>
          </p:nvSpPr>
          <p:spPr>
            <a:xfrm>
              <a:off x="6552862" y="5276982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4" name="Google Shape;2104;p13"/>
            <p:cNvSpPr/>
            <p:nvPr/>
          </p:nvSpPr>
          <p:spPr>
            <a:xfrm>
              <a:off x="6719586" y="522141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5" name="Google Shape;2105;p13"/>
            <p:cNvSpPr/>
            <p:nvPr/>
          </p:nvSpPr>
          <p:spPr>
            <a:xfrm>
              <a:off x="6670963" y="522141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6" name="Google Shape;2106;p13"/>
            <p:cNvSpPr/>
            <p:nvPr/>
          </p:nvSpPr>
          <p:spPr>
            <a:xfrm>
              <a:off x="6615387" y="522141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7" name="Google Shape;2107;p13"/>
            <p:cNvSpPr/>
            <p:nvPr/>
          </p:nvSpPr>
          <p:spPr>
            <a:xfrm>
              <a:off x="6552862" y="522141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8" name="Google Shape;2108;p13"/>
            <p:cNvSpPr/>
            <p:nvPr/>
          </p:nvSpPr>
          <p:spPr>
            <a:xfrm>
              <a:off x="6719586" y="5165834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9" name="Google Shape;2109;p13"/>
            <p:cNvSpPr/>
            <p:nvPr/>
          </p:nvSpPr>
          <p:spPr>
            <a:xfrm>
              <a:off x="6670963" y="5165834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0" name="Google Shape;2110;p13"/>
            <p:cNvSpPr/>
            <p:nvPr/>
          </p:nvSpPr>
          <p:spPr>
            <a:xfrm>
              <a:off x="6615387" y="5165834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1" name="Google Shape;2111;p13"/>
            <p:cNvSpPr/>
            <p:nvPr/>
          </p:nvSpPr>
          <p:spPr>
            <a:xfrm>
              <a:off x="6552862" y="5165834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2" name="Google Shape;2112;p13"/>
            <p:cNvSpPr/>
            <p:nvPr/>
          </p:nvSpPr>
          <p:spPr>
            <a:xfrm>
              <a:off x="6719586" y="5110263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3" name="Google Shape;2113;p13"/>
            <p:cNvSpPr/>
            <p:nvPr/>
          </p:nvSpPr>
          <p:spPr>
            <a:xfrm>
              <a:off x="6670963" y="5110263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4" name="Google Shape;2114;p13"/>
            <p:cNvSpPr/>
            <p:nvPr/>
          </p:nvSpPr>
          <p:spPr>
            <a:xfrm>
              <a:off x="6615387" y="5110263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5" name="Google Shape;2115;p13"/>
            <p:cNvSpPr/>
            <p:nvPr/>
          </p:nvSpPr>
          <p:spPr>
            <a:xfrm>
              <a:off x="6552862" y="5110263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6" name="Google Shape;2116;p13"/>
            <p:cNvSpPr/>
            <p:nvPr/>
          </p:nvSpPr>
          <p:spPr>
            <a:xfrm>
              <a:off x="6837677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7" name="Google Shape;2117;p13"/>
            <p:cNvSpPr/>
            <p:nvPr/>
          </p:nvSpPr>
          <p:spPr>
            <a:xfrm>
              <a:off x="6782101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8" name="Google Shape;2118;p13"/>
            <p:cNvSpPr/>
            <p:nvPr/>
          </p:nvSpPr>
          <p:spPr>
            <a:xfrm>
              <a:off x="6719586" y="505469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9" name="Google Shape;2119;p13"/>
            <p:cNvSpPr/>
            <p:nvPr/>
          </p:nvSpPr>
          <p:spPr>
            <a:xfrm>
              <a:off x="6670963" y="505469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0" name="Google Shape;2120;p13"/>
            <p:cNvSpPr/>
            <p:nvPr/>
          </p:nvSpPr>
          <p:spPr>
            <a:xfrm>
              <a:off x="6615387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1" name="Google Shape;2121;p13"/>
            <p:cNvSpPr/>
            <p:nvPr/>
          </p:nvSpPr>
          <p:spPr>
            <a:xfrm>
              <a:off x="6552862" y="505469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2" name="Google Shape;2122;p13"/>
            <p:cNvSpPr/>
            <p:nvPr/>
          </p:nvSpPr>
          <p:spPr>
            <a:xfrm>
              <a:off x="6504240" y="5054691"/>
              <a:ext cx="48649" cy="55595"/>
            </a:xfrm>
            <a:custGeom>
              <a:avLst/>
              <a:gdLst/>
              <a:ahLst/>
              <a:cxnLst/>
              <a:rect l="l" t="t" r="r" b="b"/>
              <a:pathLst>
                <a:path w="9525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3" name="Google Shape;2123;p13"/>
            <p:cNvSpPr/>
            <p:nvPr/>
          </p:nvSpPr>
          <p:spPr>
            <a:xfrm>
              <a:off x="6448669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4" name="Google Shape;2124;p13"/>
            <p:cNvSpPr/>
            <p:nvPr/>
          </p:nvSpPr>
          <p:spPr>
            <a:xfrm>
              <a:off x="6386148" y="5054691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5" name="Google Shape;2125;p13"/>
            <p:cNvSpPr/>
            <p:nvPr/>
          </p:nvSpPr>
          <p:spPr>
            <a:xfrm>
              <a:off x="6837677" y="499911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6" name="Google Shape;2126;p13"/>
            <p:cNvSpPr/>
            <p:nvPr/>
          </p:nvSpPr>
          <p:spPr>
            <a:xfrm>
              <a:off x="6615387" y="4999115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7" name="Google Shape;2127;p13"/>
            <p:cNvSpPr/>
            <p:nvPr/>
          </p:nvSpPr>
          <p:spPr>
            <a:xfrm>
              <a:off x="6386148" y="4999115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8" name="Google Shape;2128;p13"/>
            <p:cNvSpPr/>
            <p:nvPr/>
          </p:nvSpPr>
          <p:spPr>
            <a:xfrm>
              <a:off x="6837677" y="494354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9" name="Google Shape;2129;p13"/>
            <p:cNvSpPr/>
            <p:nvPr/>
          </p:nvSpPr>
          <p:spPr>
            <a:xfrm>
              <a:off x="6615387" y="4943544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0" name="Google Shape;2130;p13"/>
            <p:cNvSpPr/>
            <p:nvPr/>
          </p:nvSpPr>
          <p:spPr>
            <a:xfrm>
              <a:off x="6386148" y="4943544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1" name="Google Shape;2131;p13"/>
            <p:cNvSpPr/>
            <p:nvPr/>
          </p:nvSpPr>
          <p:spPr>
            <a:xfrm>
              <a:off x="6837677" y="4887972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2" name="Google Shape;2132;p13"/>
            <p:cNvSpPr/>
            <p:nvPr/>
          </p:nvSpPr>
          <p:spPr>
            <a:xfrm>
              <a:off x="6615387" y="488797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3" name="Google Shape;2133;p13"/>
            <p:cNvSpPr/>
            <p:nvPr/>
          </p:nvSpPr>
          <p:spPr>
            <a:xfrm>
              <a:off x="6386148" y="4887972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4" name="Google Shape;2134;p13"/>
            <p:cNvSpPr/>
            <p:nvPr/>
          </p:nvSpPr>
          <p:spPr>
            <a:xfrm>
              <a:off x="705996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5" name="Google Shape;2135;p13"/>
            <p:cNvSpPr/>
            <p:nvPr/>
          </p:nvSpPr>
          <p:spPr>
            <a:xfrm>
              <a:off x="7004396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6" name="Google Shape;2136;p13"/>
            <p:cNvSpPr/>
            <p:nvPr/>
          </p:nvSpPr>
          <p:spPr>
            <a:xfrm>
              <a:off x="6948824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4" y="1088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7" name="Google Shape;2137;p13"/>
            <p:cNvSpPr/>
            <p:nvPr/>
          </p:nvSpPr>
          <p:spPr>
            <a:xfrm>
              <a:off x="6893248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8" name="Google Shape;2138;p13"/>
            <p:cNvSpPr/>
            <p:nvPr/>
          </p:nvSpPr>
          <p:spPr>
            <a:xfrm>
              <a:off x="6837677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9" name="Google Shape;2139;p13"/>
            <p:cNvSpPr/>
            <p:nvPr/>
          </p:nvSpPr>
          <p:spPr>
            <a:xfrm>
              <a:off x="6782101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0" name="Google Shape;2140;p13"/>
            <p:cNvSpPr/>
            <p:nvPr/>
          </p:nvSpPr>
          <p:spPr>
            <a:xfrm>
              <a:off x="6719586" y="4832401"/>
              <a:ext cx="62541" cy="55590"/>
            </a:xfrm>
            <a:custGeom>
              <a:avLst/>
              <a:gdLst/>
              <a:ahLst/>
              <a:cxnLst/>
              <a:rect l="l" t="t" r="r" b="b"/>
              <a:pathLst>
                <a:path w="1224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1" name="Google Shape;2141;p13"/>
            <p:cNvSpPr/>
            <p:nvPr/>
          </p:nvSpPr>
          <p:spPr>
            <a:xfrm>
              <a:off x="6670963" y="4832401"/>
              <a:ext cx="48644" cy="55590"/>
            </a:xfrm>
            <a:custGeom>
              <a:avLst/>
              <a:gdLst/>
              <a:ahLst/>
              <a:cxnLst/>
              <a:rect l="l" t="t" r="r" b="b"/>
              <a:pathLst>
                <a:path w="9524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9523" y="1088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2" name="Google Shape;2142;p13"/>
            <p:cNvSpPr/>
            <p:nvPr/>
          </p:nvSpPr>
          <p:spPr>
            <a:xfrm>
              <a:off x="661538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3" name="Google Shape;2143;p13"/>
            <p:cNvSpPr/>
            <p:nvPr/>
          </p:nvSpPr>
          <p:spPr>
            <a:xfrm>
              <a:off x="6552862" y="4832401"/>
              <a:ext cx="62552" cy="55590"/>
            </a:xfrm>
            <a:custGeom>
              <a:avLst/>
              <a:gdLst/>
              <a:ahLst/>
              <a:cxnLst/>
              <a:rect l="l" t="t" r="r" b="b"/>
              <a:pathLst>
                <a:path w="12247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7" y="1088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4" name="Google Shape;2144;p13"/>
            <p:cNvSpPr/>
            <p:nvPr/>
          </p:nvSpPr>
          <p:spPr>
            <a:xfrm>
              <a:off x="6504240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5" name="Google Shape;2145;p13"/>
            <p:cNvSpPr/>
            <p:nvPr/>
          </p:nvSpPr>
          <p:spPr>
            <a:xfrm>
              <a:off x="6448669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6" name="Google Shape;2146;p13"/>
            <p:cNvSpPr/>
            <p:nvPr/>
          </p:nvSpPr>
          <p:spPr>
            <a:xfrm>
              <a:off x="6386148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7" name="Google Shape;2147;p13"/>
            <p:cNvSpPr/>
            <p:nvPr/>
          </p:nvSpPr>
          <p:spPr>
            <a:xfrm>
              <a:off x="6337521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8" name="Google Shape;2148;p13"/>
            <p:cNvSpPr/>
            <p:nvPr/>
          </p:nvSpPr>
          <p:spPr>
            <a:xfrm>
              <a:off x="6281950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9" name="Google Shape;2149;p13"/>
            <p:cNvSpPr/>
            <p:nvPr/>
          </p:nvSpPr>
          <p:spPr>
            <a:xfrm>
              <a:off x="6219430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0" name="Google Shape;2150;p13"/>
            <p:cNvSpPr/>
            <p:nvPr/>
          </p:nvSpPr>
          <p:spPr>
            <a:xfrm>
              <a:off x="705996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1" name="Google Shape;2151;p13"/>
            <p:cNvSpPr/>
            <p:nvPr/>
          </p:nvSpPr>
          <p:spPr>
            <a:xfrm>
              <a:off x="7004396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2" name="Google Shape;2152;p13"/>
            <p:cNvSpPr/>
            <p:nvPr/>
          </p:nvSpPr>
          <p:spPr>
            <a:xfrm>
              <a:off x="6948824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3" name="Google Shape;2153;p13"/>
            <p:cNvSpPr/>
            <p:nvPr/>
          </p:nvSpPr>
          <p:spPr>
            <a:xfrm>
              <a:off x="6893248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4" name="Google Shape;2154;p13"/>
            <p:cNvSpPr/>
            <p:nvPr/>
          </p:nvSpPr>
          <p:spPr>
            <a:xfrm>
              <a:off x="6837677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5" name="Google Shape;2155;p13"/>
            <p:cNvSpPr/>
            <p:nvPr/>
          </p:nvSpPr>
          <p:spPr>
            <a:xfrm>
              <a:off x="6782101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6" name="Google Shape;2156;p13"/>
            <p:cNvSpPr/>
            <p:nvPr/>
          </p:nvSpPr>
          <p:spPr>
            <a:xfrm>
              <a:off x="6719586" y="4769881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7" name="Google Shape;2157;p13"/>
            <p:cNvSpPr/>
            <p:nvPr/>
          </p:nvSpPr>
          <p:spPr>
            <a:xfrm>
              <a:off x="6670963" y="4769881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8" name="Google Shape;2158;p13"/>
            <p:cNvSpPr/>
            <p:nvPr/>
          </p:nvSpPr>
          <p:spPr>
            <a:xfrm>
              <a:off x="661538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9" name="Google Shape;2159;p13"/>
            <p:cNvSpPr/>
            <p:nvPr/>
          </p:nvSpPr>
          <p:spPr>
            <a:xfrm>
              <a:off x="6552862" y="4769881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0" name="Google Shape;2160;p13"/>
            <p:cNvSpPr/>
            <p:nvPr/>
          </p:nvSpPr>
          <p:spPr>
            <a:xfrm>
              <a:off x="6504240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1" name="Google Shape;2161;p13"/>
            <p:cNvSpPr/>
            <p:nvPr/>
          </p:nvSpPr>
          <p:spPr>
            <a:xfrm>
              <a:off x="6448669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2" name="Google Shape;2162;p13"/>
            <p:cNvSpPr/>
            <p:nvPr/>
          </p:nvSpPr>
          <p:spPr>
            <a:xfrm>
              <a:off x="6386148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3" name="Google Shape;2163;p13"/>
            <p:cNvSpPr/>
            <p:nvPr/>
          </p:nvSpPr>
          <p:spPr>
            <a:xfrm>
              <a:off x="6337521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4" name="Google Shape;2164;p13"/>
            <p:cNvSpPr/>
            <p:nvPr/>
          </p:nvSpPr>
          <p:spPr>
            <a:xfrm>
              <a:off x="6281950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5" name="Google Shape;2165;p13"/>
            <p:cNvSpPr/>
            <p:nvPr/>
          </p:nvSpPr>
          <p:spPr>
            <a:xfrm>
              <a:off x="6219430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6" name="Google Shape;2166;p13"/>
            <p:cNvSpPr/>
            <p:nvPr/>
          </p:nvSpPr>
          <p:spPr>
            <a:xfrm>
              <a:off x="705996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7" name="Google Shape;2167;p13"/>
            <p:cNvSpPr/>
            <p:nvPr/>
          </p:nvSpPr>
          <p:spPr>
            <a:xfrm>
              <a:off x="7004396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8" name="Google Shape;2168;p13"/>
            <p:cNvSpPr/>
            <p:nvPr/>
          </p:nvSpPr>
          <p:spPr>
            <a:xfrm>
              <a:off x="6948824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9" name="Google Shape;2169;p13"/>
            <p:cNvSpPr/>
            <p:nvPr/>
          </p:nvSpPr>
          <p:spPr>
            <a:xfrm>
              <a:off x="6893248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0" name="Google Shape;2170;p13"/>
            <p:cNvSpPr/>
            <p:nvPr/>
          </p:nvSpPr>
          <p:spPr>
            <a:xfrm>
              <a:off x="6837677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1" name="Google Shape;2171;p13"/>
            <p:cNvSpPr/>
            <p:nvPr/>
          </p:nvSpPr>
          <p:spPr>
            <a:xfrm>
              <a:off x="6782101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2" name="Google Shape;2172;p13"/>
            <p:cNvSpPr/>
            <p:nvPr/>
          </p:nvSpPr>
          <p:spPr>
            <a:xfrm>
              <a:off x="6719586" y="4721253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3" name="Google Shape;2173;p13"/>
            <p:cNvSpPr/>
            <p:nvPr/>
          </p:nvSpPr>
          <p:spPr>
            <a:xfrm>
              <a:off x="6670963" y="4721253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9523" y="952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4" name="Google Shape;2174;p13"/>
            <p:cNvSpPr/>
            <p:nvPr/>
          </p:nvSpPr>
          <p:spPr>
            <a:xfrm>
              <a:off x="661538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5" name="Google Shape;2175;p13"/>
            <p:cNvSpPr/>
            <p:nvPr/>
          </p:nvSpPr>
          <p:spPr>
            <a:xfrm>
              <a:off x="6552862" y="4721253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6" name="Google Shape;2176;p13"/>
            <p:cNvSpPr/>
            <p:nvPr/>
          </p:nvSpPr>
          <p:spPr>
            <a:xfrm>
              <a:off x="6504240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7" name="Google Shape;2177;p13"/>
            <p:cNvSpPr/>
            <p:nvPr/>
          </p:nvSpPr>
          <p:spPr>
            <a:xfrm>
              <a:off x="6448669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8" name="Google Shape;2178;p13"/>
            <p:cNvSpPr/>
            <p:nvPr/>
          </p:nvSpPr>
          <p:spPr>
            <a:xfrm>
              <a:off x="6386148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9" name="Google Shape;2179;p13"/>
            <p:cNvSpPr/>
            <p:nvPr/>
          </p:nvSpPr>
          <p:spPr>
            <a:xfrm>
              <a:off x="6337521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0" name="Google Shape;2180;p13"/>
            <p:cNvSpPr/>
            <p:nvPr/>
          </p:nvSpPr>
          <p:spPr>
            <a:xfrm>
              <a:off x="6281950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1" name="Google Shape;2181;p13"/>
            <p:cNvSpPr/>
            <p:nvPr/>
          </p:nvSpPr>
          <p:spPr>
            <a:xfrm>
              <a:off x="6219430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2" name="Google Shape;2182;p13"/>
            <p:cNvSpPr/>
            <p:nvPr/>
          </p:nvSpPr>
          <p:spPr>
            <a:xfrm>
              <a:off x="705996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3" name="Google Shape;2183;p13"/>
            <p:cNvSpPr/>
            <p:nvPr/>
          </p:nvSpPr>
          <p:spPr>
            <a:xfrm>
              <a:off x="7004396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4" name="Google Shape;2184;p13"/>
            <p:cNvSpPr/>
            <p:nvPr/>
          </p:nvSpPr>
          <p:spPr>
            <a:xfrm>
              <a:off x="6948824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5" name="Google Shape;2185;p13"/>
            <p:cNvSpPr/>
            <p:nvPr/>
          </p:nvSpPr>
          <p:spPr>
            <a:xfrm>
              <a:off x="6893248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6" name="Google Shape;2186;p13"/>
            <p:cNvSpPr/>
            <p:nvPr/>
          </p:nvSpPr>
          <p:spPr>
            <a:xfrm>
              <a:off x="6837677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7" name="Google Shape;2187;p13"/>
            <p:cNvSpPr/>
            <p:nvPr/>
          </p:nvSpPr>
          <p:spPr>
            <a:xfrm>
              <a:off x="6782101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8" name="Google Shape;2188;p13"/>
            <p:cNvSpPr/>
            <p:nvPr/>
          </p:nvSpPr>
          <p:spPr>
            <a:xfrm>
              <a:off x="6719586" y="4665677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9" name="Google Shape;2189;p13"/>
            <p:cNvSpPr/>
            <p:nvPr/>
          </p:nvSpPr>
          <p:spPr>
            <a:xfrm>
              <a:off x="6670963" y="4665677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0" name="Google Shape;2190;p13"/>
            <p:cNvSpPr/>
            <p:nvPr/>
          </p:nvSpPr>
          <p:spPr>
            <a:xfrm>
              <a:off x="661538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1" name="Google Shape;2191;p13"/>
            <p:cNvSpPr/>
            <p:nvPr/>
          </p:nvSpPr>
          <p:spPr>
            <a:xfrm>
              <a:off x="6552862" y="4665677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2" name="Google Shape;2192;p13"/>
            <p:cNvSpPr/>
            <p:nvPr/>
          </p:nvSpPr>
          <p:spPr>
            <a:xfrm>
              <a:off x="6504240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3" name="Google Shape;2193;p13"/>
            <p:cNvSpPr/>
            <p:nvPr/>
          </p:nvSpPr>
          <p:spPr>
            <a:xfrm>
              <a:off x="644866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4" name="Google Shape;2194;p13"/>
            <p:cNvSpPr/>
            <p:nvPr/>
          </p:nvSpPr>
          <p:spPr>
            <a:xfrm>
              <a:off x="6386148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5" name="Google Shape;2195;p13"/>
            <p:cNvSpPr/>
            <p:nvPr/>
          </p:nvSpPr>
          <p:spPr>
            <a:xfrm>
              <a:off x="6337521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6" name="Google Shape;2196;p13"/>
            <p:cNvSpPr/>
            <p:nvPr/>
          </p:nvSpPr>
          <p:spPr>
            <a:xfrm>
              <a:off x="6281950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7" name="Google Shape;2197;p13"/>
            <p:cNvSpPr/>
            <p:nvPr/>
          </p:nvSpPr>
          <p:spPr>
            <a:xfrm>
              <a:off x="6219430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8" name="Google Shape;2198;p13"/>
            <p:cNvSpPr/>
            <p:nvPr/>
          </p:nvSpPr>
          <p:spPr>
            <a:xfrm>
              <a:off x="705996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9" name="Google Shape;2199;p13"/>
            <p:cNvSpPr/>
            <p:nvPr/>
          </p:nvSpPr>
          <p:spPr>
            <a:xfrm>
              <a:off x="7004396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0" name="Google Shape;2200;p13"/>
            <p:cNvSpPr/>
            <p:nvPr/>
          </p:nvSpPr>
          <p:spPr>
            <a:xfrm>
              <a:off x="6948824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1" name="Google Shape;2201;p13"/>
            <p:cNvSpPr/>
            <p:nvPr/>
          </p:nvSpPr>
          <p:spPr>
            <a:xfrm>
              <a:off x="6893248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2" name="Google Shape;2202;p13"/>
            <p:cNvSpPr/>
            <p:nvPr/>
          </p:nvSpPr>
          <p:spPr>
            <a:xfrm>
              <a:off x="6837677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3" name="Google Shape;2203;p13"/>
            <p:cNvSpPr/>
            <p:nvPr/>
          </p:nvSpPr>
          <p:spPr>
            <a:xfrm>
              <a:off x="6782101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4" name="Google Shape;2204;p13"/>
            <p:cNvSpPr/>
            <p:nvPr/>
          </p:nvSpPr>
          <p:spPr>
            <a:xfrm>
              <a:off x="6719586" y="4603162"/>
              <a:ext cx="62541" cy="62541"/>
            </a:xfrm>
            <a:custGeom>
              <a:avLst/>
              <a:gdLst/>
              <a:ahLst/>
              <a:cxnLst/>
              <a:rect l="l" t="t" r="r" b="b"/>
              <a:pathLst>
                <a:path w="1224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5" name="Google Shape;2205;p13"/>
            <p:cNvSpPr/>
            <p:nvPr/>
          </p:nvSpPr>
          <p:spPr>
            <a:xfrm>
              <a:off x="6670963" y="4603162"/>
              <a:ext cx="48644" cy="62541"/>
            </a:xfrm>
            <a:custGeom>
              <a:avLst/>
              <a:gdLst/>
              <a:ahLst/>
              <a:cxnLst/>
              <a:rect l="l" t="t" r="r" b="b"/>
              <a:pathLst>
                <a:path w="9524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6" name="Google Shape;2206;p13"/>
            <p:cNvSpPr/>
            <p:nvPr/>
          </p:nvSpPr>
          <p:spPr>
            <a:xfrm>
              <a:off x="661538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7" name="Google Shape;2207;p13"/>
            <p:cNvSpPr/>
            <p:nvPr/>
          </p:nvSpPr>
          <p:spPr>
            <a:xfrm>
              <a:off x="6552862" y="4603162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8" name="Google Shape;2208;p13"/>
            <p:cNvSpPr/>
            <p:nvPr/>
          </p:nvSpPr>
          <p:spPr>
            <a:xfrm>
              <a:off x="6504240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9" name="Google Shape;2209;p13"/>
            <p:cNvSpPr/>
            <p:nvPr/>
          </p:nvSpPr>
          <p:spPr>
            <a:xfrm>
              <a:off x="6448669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0" name="Google Shape;2210;p13"/>
            <p:cNvSpPr/>
            <p:nvPr/>
          </p:nvSpPr>
          <p:spPr>
            <a:xfrm>
              <a:off x="6386148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1" name="Google Shape;2211;p13"/>
            <p:cNvSpPr/>
            <p:nvPr/>
          </p:nvSpPr>
          <p:spPr>
            <a:xfrm>
              <a:off x="6337521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2" name="Google Shape;2212;p13"/>
            <p:cNvSpPr/>
            <p:nvPr/>
          </p:nvSpPr>
          <p:spPr>
            <a:xfrm>
              <a:off x="6281950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3" name="Google Shape;2213;p13"/>
            <p:cNvSpPr/>
            <p:nvPr/>
          </p:nvSpPr>
          <p:spPr>
            <a:xfrm>
              <a:off x="6219430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4" name="Google Shape;2214;p13"/>
            <p:cNvSpPr/>
            <p:nvPr/>
          </p:nvSpPr>
          <p:spPr>
            <a:xfrm>
              <a:off x="705996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5" name="Google Shape;2215;p13"/>
            <p:cNvSpPr/>
            <p:nvPr/>
          </p:nvSpPr>
          <p:spPr>
            <a:xfrm>
              <a:off x="7004396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6" name="Google Shape;2216;p13"/>
            <p:cNvSpPr/>
            <p:nvPr/>
          </p:nvSpPr>
          <p:spPr>
            <a:xfrm>
              <a:off x="6948824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4" y="952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7" name="Google Shape;2217;p13"/>
            <p:cNvSpPr/>
            <p:nvPr/>
          </p:nvSpPr>
          <p:spPr>
            <a:xfrm>
              <a:off x="6893248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8" name="Google Shape;2218;p13"/>
            <p:cNvSpPr/>
            <p:nvPr/>
          </p:nvSpPr>
          <p:spPr>
            <a:xfrm>
              <a:off x="6837677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9" name="Google Shape;2219;p13"/>
            <p:cNvSpPr/>
            <p:nvPr/>
          </p:nvSpPr>
          <p:spPr>
            <a:xfrm>
              <a:off x="6782101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0" name="Google Shape;2220;p13"/>
            <p:cNvSpPr/>
            <p:nvPr/>
          </p:nvSpPr>
          <p:spPr>
            <a:xfrm>
              <a:off x="6719586" y="4554534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1" name="Google Shape;2221;p13"/>
            <p:cNvSpPr/>
            <p:nvPr/>
          </p:nvSpPr>
          <p:spPr>
            <a:xfrm>
              <a:off x="6670963" y="4554534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2" name="Google Shape;2222;p13"/>
            <p:cNvSpPr/>
            <p:nvPr/>
          </p:nvSpPr>
          <p:spPr>
            <a:xfrm>
              <a:off x="661538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3" name="Google Shape;2223;p13"/>
            <p:cNvSpPr/>
            <p:nvPr/>
          </p:nvSpPr>
          <p:spPr>
            <a:xfrm>
              <a:off x="6552862" y="4554534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7" y="952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4" name="Google Shape;2224;p13"/>
            <p:cNvSpPr/>
            <p:nvPr/>
          </p:nvSpPr>
          <p:spPr>
            <a:xfrm>
              <a:off x="6504240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5" name="Google Shape;2225;p13"/>
            <p:cNvSpPr/>
            <p:nvPr/>
          </p:nvSpPr>
          <p:spPr>
            <a:xfrm>
              <a:off x="6448669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6" name="Google Shape;2226;p13"/>
            <p:cNvSpPr/>
            <p:nvPr/>
          </p:nvSpPr>
          <p:spPr>
            <a:xfrm>
              <a:off x="6386148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7" name="Google Shape;2227;p13"/>
            <p:cNvSpPr/>
            <p:nvPr/>
          </p:nvSpPr>
          <p:spPr>
            <a:xfrm>
              <a:off x="6337521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8" name="Google Shape;2228;p13"/>
            <p:cNvSpPr/>
            <p:nvPr/>
          </p:nvSpPr>
          <p:spPr>
            <a:xfrm>
              <a:off x="6281950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9" name="Google Shape;2229;p13"/>
            <p:cNvSpPr/>
            <p:nvPr/>
          </p:nvSpPr>
          <p:spPr>
            <a:xfrm>
              <a:off x="6219430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0" name="Google Shape;2230;p13"/>
            <p:cNvSpPr/>
            <p:nvPr/>
          </p:nvSpPr>
          <p:spPr>
            <a:xfrm>
              <a:off x="705996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1" name="Google Shape;2231;p13"/>
            <p:cNvSpPr/>
            <p:nvPr/>
          </p:nvSpPr>
          <p:spPr>
            <a:xfrm>
              <a:off x="7115543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2" name="Google Shape;2232;p13"/>
            <p:cNvSpPr/>
            <p:nvPr/>
          </p:nvSpPr>
          <p:spPr>
            <a:xfrm>
              <a:off x="7115543" y="4728197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3" name="Google Shape;2233;p13"/>
            <p:cNvSpPr/>
            <p:nvPr/>
          </p:nvSpPr>
          <p:spPr>
            <a:xfrm>
              <a:off x="7115543" y="466567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4" name="Google Shape;2234;p13"/>
            <p:cNvSpPr/>
            <p:nvPr/>
          </p:nvSpPr>
          <p:spPr>
            <a:xfrm>
              <a:off x="7115543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5" name="Google Shape;2235;p13"/>
            <p:cNvSpPr/>
            <p:nvPr/>
          </p:nvSpPr>
          <p:spPr>
            <a:xfrm>
              <a:off x="7115543" y="4561478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6" name="Google Shape;2236;p13"/>
            <p:cNvSpPr/>
            <p:nvPr/>
          </p:nvSpPr>
          <p:spPr>
            <a:xfrm>
              <a:off x="7004396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7" name="Google Shape;2237;p13"/>
            <p:cNvSpPr/>
            <p:nvPr/>
          </p:nvSpPr>
          <p:spPr>
            <a:xfrm>
              <a:off x="6948824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8" name="Google Shape;2238;p13"/>
            <p:cNvSpPr/>
            <p:nvPr/>
          </p:nvSpPr>
          <p:spPr>
            <a:xfrm>
              <a:off x="6893248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9" name="Google Shape;2239;p13"/>
            <p:cNvSpPr/>
            <p:nvPr/>
          </p:nvSpPr>
          <p:spPr>
            <a:xfrm>
              <a:off x="6837677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0" name="Google Shape;2240;p13"/>
            <p:cNvSpPr/>
            <p:nvPr/>
          </p:nvSpPr>
          <p:spPr>
            <a:xfrm>
              <a:off x="6782101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1" name="Google Shape;2241;p13"/>
            <p:cNvSpPr/>
            <p:nvPr/>
          </p:nvSpPr>
          <p:spPr>
            <a:xfrm>
              <a:off x="6719586" y="4498958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2" name="Google Shape;2242;p13"/>
            <p:cNvSpPr/>
            <p:nvPr/>
          </p:nvSpPr>
          <p:spPr>
            <a:xfrm>
              <a:off x="6670963" y="4498958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3" name="Google Shape;2243;p13"/>
            <p:cNvSpPr/>
            <p:nvPr/>
          </p:nvSpPr>
          <p:spPr>
            <a:xfrm>
              <a:off x="661538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4" name="Google Shape;2244;p13"/>
            <p:cNvSpPr/>
            <p:nvPr/>
          </p:nvSpPr>
          <p:spPr>
            <a:xfrm>
              <a:off x="6552862" y="4498958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5" name="Google Shape;2245;p13"/>
            <p:cNvSpPr/>
            <p:nvPr/>
          </p:nvSpPr>
          <p:spPr>
            <a:xfrm>
              <a:off x="6504240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6" name="Google Shape;2246;p13"/>
            <p:cNvSpPr/>
            <p:nvPr/>
          </p:nvSpPr>
          <p:spPr>
            <a:xfrm>
              <a:off x="644866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7" name="Google Shape;2247;p13"/>
            <p:cNvSpPr/>
            <p:nvPr/>
          </p:nvSpPr>
          <p:spPr>
            <a:xfrm>
              <a:off x="6386148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8" name="Google Shape;2248;p13"/>
            <p:cNvSpPr/>
            <p:nvPr/>
          </p:nvSpPr>
          <p:spPr>
            <a:xfrm>
              <a:off x="6337521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9" name="Google Shape;2249;p13"/>
            <p:cNvSpPr/>
            <p:nvPr/>
          </p:nvSpPr>
          <p:spPr>
            <a:xfrm>
              <a:off x="6281950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0" name="Google Shape;2250;p13"/>
            <p:cNvSpPr/>
            <p:nvPr/>
          </p:nvSpPr>
          <p:spPr>
            <a:xfrm>
              <a:off x="6219430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1" name="Google Shape;2251;p13"/>
            <p:cNvSpPr/>
            <p:nvPr/>
          </p:nvSpPr>
          <p:spPr>
            <a:xfrm>
              <a:off x="6552862" y="4436437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2" name="Google Shape;2252;p13"/>
            <p:cNvSpPr/>
            <p:nvPr/>
          </p:nvSpPr>
          <p:spPr>
            <a:xfrm>
              <a:off x="6504240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3" name="Google Shape;2253;p13"/>
            <p:cNvSpPr/>
            <p:nvPr/>
          </p:nvSpPr>
          <p:spPr>
            <a:xfrm>
              <a:off x="6448669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4" name="Google Shape;2254;p13"/>
            <p:cNvSpPr/>
            <p:nvPr/>
          </p:nvSpPr>
          <p:spPr>
            <a:xfrm>
              <a:off x="6386148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5" name="Google Shape;2255;p13"/>
            <p:cNvSpPr/>
            <p:nvPr/>
          </p:nvSpPr>
          <p:spPr>
            <a:xfrm>
              <a:off x="6337521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6" name="Google Shape;2256;p13"/>
            <p:cNvSpPr/>
            <p:nvPr/>
          </p:nvSpPr>
          <p:spPr>
            <a:xfrm>
              <a:off x="6281950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7" name="Google Shape;2257;p13"/>
            <p:cNvSpPr/>
            <p:nvPr/>
          </p:nvSpPr>
          <p:spPr>
            <a:xfrm>
              <a:off x="6219430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8" name="Google Shape;2258;p13"/>
            <p:cNvSpPr/>
            <p:nvPr/>
          </p:nvSpPr>
          <p:spPr>
            <a:xfrm>
              <a:off x="6552862" y="4387810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9" name="Google Shape;2259;p13"/>
            <p:cNvSpPr/>
            <p:nvPr/>
          </p:nvSpPr>
          <p:spPr>
            <a:xfrm>
              <a:off x="6504240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0" name="Google Shape;2260;p13"/>
            <p:cNvSpPr/>
            <p:nvPr/>
          </p:nvSpPr>
          <p:spPr>
            <a:xfrm>
              <a:off x="6448669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1" name="Google Shape;2261;p13"/>
            <p:cNvSpPr/>
            <p:nvPr/>
          </p:nvSpPr>
          <p:spPr>
            <a:xfrm>
              <a:off x="6386148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2" name="Google Shape;2262;p13"/>
            <p:cNvSpPr/>
            <p:nvPr/>
          </p:nvSpPr>
          <p:spPr>
            <a:xfrm>
              <a:off x="6337521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3" name="Google Shape;2263;p13"/>
            <p:cNvSpPr/>
            <p:nvPr/>
          </p:nvSpPr>
          <p:spPr>
            <a:xfrm>
              <a:off x="6281950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4" name="Google Shape;2264;p13"/>
            <p:cNvSpPr/>
            <p:nvPr/>
          </p:nvSpPr>
          <p:spPr>
            <a:xfrm>
              <a:off x="6219430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5" name="Google Shape;2265;p13"/>
            <p:cNvSpPr/>
            <p:nvPr/>
          </p:nvSpPr>
          <p:spPr>
            <a:xfrm>
              <a:off x="6163859" y="4387810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6" name="Google Shape;2266;p13"/>
            <p:cNvSpPr/>
            <p:nvPr/>
          </p:nvSpPr>
          <p:spPr>
            <a:xfrm>
              <a:off x="6163859" y="445033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7" name="Google Shape;2267;p13"/>
            <p:cNvSpPr/>
            <p:nvPr/>
          </p:nvSpPr>
          <p:spPr>
            <a:xfrm>
              <a:off x="616385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8" name="Google Shape;2268;p13"/>
            <p:cNvSpPr/>
            <p:nvPr/>
          </p:nvSpPr>
          <p:spPr>
            <a:xfrm>
              <a:off x="6163859" y="455453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9" name="Google Shape;2269;p13"/>
            <p:cNvSpPr/>
            <p:nvPr/>
          </p:nvSpPr>
          <p:spPr>
            <a:xfrm>
              <a:off x="6163859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0" name="Google Shape;2270;p13"/>
            <p:cNvSpPr/>
            <p:nvPr/>
          </p:nvSpPr>
          <p:spPr>
            <a:xfrm>
              <a:off x="616385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1" name="Google Shape;2271;p13"/>
            <p:cNvSpPr/>
            <p:nvPr/>
          </p:nvSpPr>
          <p:spPr>
            <a:xfrm>
              <a:off x="6163859" y="4721253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2" name="Google Shape;2272;p13"/>
            <p:cNvSpPr/>
            <p:nvPr/>
          </p:nvSpPr>
          <p:spPr>
            <a:xfrm>
              <a:off x="6163859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3" name="Google Shape;2273;p13"/>
            <p:cNvSpPr/>
            <p:nvPr/>
          </p:nvSpPr>
          <p:spPr>
            <a:xfrm>
              <a:off x="6552862" y="4325295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4" name="Google Shape;2274;p13"/>
            <p:cNvSpPr/>
            <p:nvPr/>
          </p:nvSpPr>
          <p:spPr>
            <a:xfrm>
              <a:off x="6504240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5" name="Google Shape;2275;p13"/>
            <p:cNvSpPr/>
            <p:nvPr/>
          </p:nvSpPr>
          <p:spPr>
            <a:xfrm>
              <a:off x="6448669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6" name="Google Shape;2276;p13"/>
            <p:cNvSpPr/>
            <p:nvPr/>
          </p:nvSpPr>
          <p:spPr>
            <a:xfrm>
              <a:off x="6386148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7" name="Google Shape;2277;p13"/>
            <p:cNvSpPr/>
            <p:nvPr/>
          </p:nvSpPr>
          <p:spPr>
            <a:xfrm>
              <a:off x="6337521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8" name="Google Shape;2278;p13"/>
            <p:cNvSpPr/>
            <p:nvPr/>
          </p:nvSpPr>
          <p:spPr>
            <a:xfrm>
              <a:off x="6281950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9" name="Google Shape;2279;p13"/>
            <p:cNvSpPr/>
            <p:nvPr/>
          </p:nvSpPr>
          <p:spPr>
            <a:xfrm>
              <a:off x="6219430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05319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Table of contents 2">
    <p:bg>
      <p:bgPr>
        <a:solidFill>
          <a:schemeClr val="accent6"/>
        </a:solidFill>
        <a:effectLst/>
      </p:bgPr>
    </p:bg>
    <p:spTree>
      <p:nvGrpSpPr>
        <p:cNvPr id="1" name="Shape 2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Google Shape;2281;p14"/>
          <p:cNvSpPr txBox="1">
            <a:spLocks noGrp="1"/>
          </p:cNvSpPr>
          <p:nvPr>
            <p:ph type="title"/>
          </p:nvPr>
        </p:nvSpPr>
        <p:spPr>
          <a:xfrm>
            <a:off x="415600" y="3901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  <p:sp>
        <p:nvSpPr>
          <p:cNvPr id="2282" name="Google Shape;2282;p14"/>
          <p:cNvSpPr txBox="1">
            <a:spLocks noGrp="1"/>
          </p:cNvSpPr>
          <p:nvPr>
            <p:ph type="title" idx="2"/>
          </p:nvPr>
        </p:nvSpPr>
        <p:spPr>
          <a:xfrm>
            <a:off x="1212363" y="1761767"/>
            <a:ext cx="3319600" cy="5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  <p:sp>
        <p:nvSpPr>
          <p:cNvPr id="2283" name="Google Shape;2283;p14"/>
          <p:cNvSpPr txBox="1">
            <a:spLocks noGrp="1"/>
          </p:cNvSpPr>
          <p:nvPr>
            <p:ph type="subTitle" idx="1"/>
          </p:nvPr>
        </p:nvSpPr>
        <p:spPr>
          <a:xfrm>
            <a:off x="1130467" y="2108169"/>
            <a:ext cx="34016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sk-SK"/>
              <a:t>Kliknutím upravte štýl predlohy podnadpisu</a:t>
            </a:r>
            <a:endParaRPr/>
          </a:p>
        </p:txBody>
      </p:sp>
      <p:sp>
        <p:nvSpPr>
          <p:cNvPr id="2284" name="Google Shape;2284;p14"/>
          <p:cNvSpPr txBox="1">
            <a:spLocks noGrp="1"/>
          </p:cNvSpPr>
          <p:nvPr>
            <p:ph type="title" idx="3"/>
          </p:nvPr>
        </p:nvSpPr>
        <p:spPr>
          <a:xfrm>
            <a:off x="1130467" y="3323869"/>
            <a:ext cx="3319600" cy="5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  <p:sp>
        <p:nvSpPr>
          <p:cNvPr id="2285" name="Google Shape;2285;p14"/>
          <p:cNvSpPr txBox="1">
            <a:spLocks noGrp="1"/>
          </p:cNvSpPr>
          <p:nvPr>
            <p:ph type="subTitle" idx="4"/>
          </p:nvPr>
        </p:nvSpPr>
        <p:spPr>
          <a:xfrm>
            <a:off x="1028867" y="3670277"/>
            <a:ext cx="34016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sk-SK"/>
              <a:t>Kliknutím upravte štýl predlohy podnadpisu</a:t>
            </a:r>
            <a:endParaRPr/>
          </a:p>
        </p:txBody>
      </p:sp>
      <p:sp>
        <p:nvSpPr>
          <p:cNvPr id="2286" name="Google Shape;2286;p14"/>
          <p:cNvSpPr txBox="1">
            <a:spLocks noGrp="1"/>
          </p:cNvSpPr>
          <p:nvPr>
            <p:ph type="title" idx="5"/>
          </p:nvPr>
        </p:nvSpPr>
        <p:spPr>
          <a:xfrm>
            <a:off x="1130467" y="4886880"/>
            <a:ext cx="3319600" cy="5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  <p:sp>
        <p:nvSpPr>
          <p:cNvPr id="2287" name="Google Shape;2287;p14"/>
          <p:cNvSpPr txBox="1">
            <a:spLocks noGrp="1"/>
          </p:cNvSpPr>
          <p:nvPr>
            <p:ph type="subTitle" idx="6"/>
          </p:nvPr>
        </p:nvSpPr>
        <p:spPr>
          <a:xfrm>
            <a:off x="1028867" y="5234293"/>
            <a:ext cx="3401600" cy="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sk-SK"/>
              <a:t>Kliknutím upravte štýl predlohy podnadpisu</a:t>
            </a:r>
            <a:endParaRPr/>
          </a:p>
        </p:txBody>
      </p:sp>
      <p:sp>
        <p:nvSpPr>
          <p:cNvPr id="2288" name="Google Shape;2288;p14"/>
          <p:cNvSpPr txBox="1">
            <a:spLocks noGrp="1"/>
          </p:cNvSpPr>
          <p:nvPr>
            <p:ph type="title" idx="7"/>
          </p:nvPr>
        </p:nvSpPr>
        <p:spPr>
          <a:xfrm>
            <a:off x="7761533" y="1761767"/>
            <a:ext cx="3401600" cy="5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  <p:sp>
        <p:nvSpPr>
          <p:cNvPr id="2289" name="Google Shape;2289;p14"/>
          <p:cNvSpPr txBox="1">
            <a:spLocks noGrp="1"/>
          </p:cNvSpPr>
          <p:nvPr>
            <p:ph type="subTitle" idx="8"/>
          </p:nvPr>
        </p:nvSpPr>
        <p:spPr>
          <a:xfrm>
            <a:off x="7761533" y="2108169"/>
            <a:ext cx="34016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sk-SK"/>
              <a:t>Kliknutím upravte štýl predlohy podnadpisu</a:t>
            </a:r>
            <a:endParaRPr/>
          </a:p>
        </p:txBody>
      </p:sp>
      <p:sp>
        <p:nvSpPr>
          <p:cNvPr id="2290" name="Google Shape;2290;p14"/>
          <p:cNvSpPr txBox="1">
            <a:spLocks noGrp="1"/>
          </p:cNvSpPr>
          <p:nvPr>
            <p:ph type="title" idx="9"/>
          </p:nvPr>
        </p:nvSpPr>
        <p:spPr>
          <a:xfrm>
            <a:off x="7761533" y="3323869"/>
            <a:ext cx="3401600" cy="5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  <p:sp>
        <p:nvSpPr>
          <p:cNvPr id="2291" name="Google Shape;2291;p14"/>
          <p:cNvSpPr txBox="1">
            <a:spLocks noGrp="1"/>
          </p:cNvSpPr>
          <p:nvPr>
            <p:ph type="subTitle" idx="13"/>
          </p:nvPr>
        </p:nvSpPr>
        <p:spPr>
          <a:xfrm>
            <a:off x="7761533" y="3670277"/>
            <a:ext cx="34016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sk-SK"/>
              <a:t>Kliknutím upravte štýl predlohy podnadpisu</a:t>
            </a:r>
            <a:endParaRPr/>
          </a:p>
        </p:txBody>
      </p:sp>
      <p:sp>
        <p:nvSpPr>
          <p:cNvPr id="2292" name="Google Shape;2292;p14"/>
          <p:cNvSpPr txBox="1">
            <a:spLocks noGrp="1"/>
          </p:cNvSpPr>
          <p:nvPr>
            <p:ph type="title" idx="14"/>
          </p:nvPr>
        </p:nvSpPr>
        <p:spPr>
          <a:xfrm>
            <a:off x="7761533" y="4886880"/>
            <a:ext cx="3401600" cy="5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  <p:sp>
        <p:nvSpPr>
          <p:cNvPr id="2293" name="Google Shape;2293;p14"/>
          <p:cNvSpPr txBox="1">
            <a:spLocks noGrp="1"/>
          </p:cNvSpPr>
          <p:nvPr>
            <p:ph type="subTitle" idx="15"/>
          </p:nvPr>
        </p:nvSpPr>
        <p:spPr>
          <a:xfrm>
            <a:off x="7761533" y="5233293"/>
            <a:ext cx="34016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sk-SK"/>
              <a:t>Kliknutím upravte štýl predlohy podnadpisu</a:t>
            </a:r>
            <a:endParaRPr/>
          </a:p>
        </p:txBody>
      </p:sp>
      <p:sp>
        <p:nvSpPr>
          <p:cNvPr id="2294" name="Google Shape;2294;p14"/>
          <p:cNvSpPr txBox="1">
            <a:spLocks noGrp="1"/>
          </p:cNvSpPr>
          <p:nvPr>
            <p:ph type="title" idx="16" hasCustomPrompt="1"/>
          </p:nvPr>
        </p:nvSpPr>
        <p:spPr>
          <a:xfrm>
            <a:off x="4711967" y="1910967"/>
            <a:ext cx="900400" cy="900400"/>
          </a:xfrm>
          <a:prstGeom prst="rect">
            <a:avLst/>
          </a:prstGeom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38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38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38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38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38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38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38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3866"/>
            </a:lvl9pPr>
          </a:lstStyle>
          <a:p>
            <a:r>
              <a:t>xx%</a:t>
            </a:r>
          </a:p>
        </p:txBody>
      </p:sp>
      <p:sp>
        <p:nvSpPr>
          <p:cNvPr id="2295" name="Google Shape;2295;p14"/>
          <p:cNvSpPr txBox="1">
            <a:spLocks noGrp="1"/>
          </p:cNvSpPr>
          <p:nvPr>
            <p:ph type="title" idx="17" hasCustomPrompt="1"/>
          </p:nvPr>
        </p:nvSpPr>
        <p:spPr>
          <a:xfrm>
            <a:off x="4711967" y="3459636"/>
            <a:ext cx="900400" cy="900400"/>
          </a:xfrm>
          <a:prstGeom prst="rect">
            <a:avLst/>
          </a:prstGeom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38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38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38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38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38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38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38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3866"/>
            </a:lvl9pPr>
          </a:lstStyle>
          <a:p>
            <a:r>
              <a:t>xx%</a:t>
            </a:r>
          </a:p>
        </p:txBody>
      </p:sp>
      <p:sp>
        <p:nvSpPr>
          <p:cNvPr id="2296" name="Google Shape;2296;p14"/>
          <p:cNvSpPr txBox="1">
            <a:spLocks noGrp="1"/>
          </p:cNvSpPr>
          <p:nvPr>
            <p:ph type="title" idx="18" hasCustomPrompt="1"/>
          </p:nvPr>
        </p:nvSpPr>
        <p:spPr>
          <a:xfrm>
            <a:off x="4711967" y="5029731"/>
            <a:ext cx="900400" cy="900400"/>
          </a:xfrm>
          <a:prstGeom prst="rect">
            <a:avLst/>
          </a:prstGeom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38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38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38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38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38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38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38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3866"/>
            </a:lvl9pPr>
          </a:lstStyle>
          <a:p>
            <a:r>
              <a:t>xx%</a:t>
            </a:r>
          </a:p>
        </p:txBody>
      </p:sp>
      <p:sp>
        <p:nvSpPr>
          <p:cNvPr id="2297" name="Google Shape;2297;p14"/>
          <p:cNvSpPr txBox="1">
            <a:spLocks noGrp="1"/>
          </p:cNvSpPr>
          <p:nvPr>
            <p:ph type="title" idx="19" hasCustomPrompt="1"/>
          </p:nvPr>
        </p:nvSpPr>
        <p:spPr>
          <a:xfrm>
            <a:off x="6682295" y="1910967"/>
            <a:ext cx="900400" cy="900400"/>
          </a:xfrm>
          <a:prstGeom prst="rect">
            <a:avLst/>
          </a:prstGeom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38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38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38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38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38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38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38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3866"/>
            </a:lvl9pPr>
          </a:lstStyle>
          <a:p>
            <a:r>
              <a:t>xx%</a:t>
            </a:r>
          </a:p>
        </p:txBody>
      </p:sp>
      <p:sp>
        <p:nvSpPr>
          <p:cNvPr id="2298" name="Google Shape;2298;p14"/>
          <p:cNvSpPr txBox="1">
            <a:spLocks noGrp="1"/>
          </p:cNvSpPr>
          <p:nvPr>
            <p:ph type="title" idx="20" hasCustomPrompt="1"/>
          </p:nvPr>
        </p:nvSpPr>
        <p:spPr>
          <a:xfrm>
            <a:off x="6682295" y="3459636"/>
            <a:ext cx="900400" cy="900400"/>
          </a:xfrm>
          <a:prstGeom prst="rect">
            <a:avLst/>
          </a:prstGeom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38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38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38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38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38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38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38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3866"/>
            </a:lvl9pPr>
          </a:lstStyle>
          <a:p>
            <a:r>
              <a:t>xx%</a:t>
            </a:r>
          </a:p>
        </p:txBody>
      </p:sp>
      <p:sp>
        <p:nvSpPr>
          <p:cNvPr id="2299" name="Google Shape;2299;p14"/>
          <p:cNvSpPr txBox="1">
            <a:spLocks noGrp="1"/>
          </p:cNvSpPr>
          <p:nvPr>
            <p:ph type="title" idx="21" hasCustomPrompt="1"/>
          </p:nvPr>
        </p:nvSpPr>
        <p:spPr>
          <a:xfrm>
            <a:off x="6682295" y="5029731"/>
            <a:ext cx="900400" cy="900400"/>
          </a:xfrm>
          <a:prstGeom prst="rect">
            <a:avLst/>
          </a:prstGeom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38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38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38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38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38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38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38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3866"/>
            </a:lvl9pPr>
          </a:lstStyle>
          <a:p>
            <a:r>
              <a:t>xx%</a:t>
            </a:r>
          </a:p>
        </p:txBody>
      </p:sp>
      <p:grpSp>
        <p:nvGrpSpPr>
          <p:cNvPr id="2300" name="Google Shape;2300;p14"/>
          <p:cNvGrpSpPr/>
          <p:nvPr/>
        </p:nvGrpSpPr>
        <p:grpSpPr>
          <a:xfrm>
            <a:off x="-1407249" y="3923337"/>
            <a:ext cx="1925261" cy="962624"/>
            <a:chOff x="311697" y="-12"/>
            <a:chExt cx="4437449" cy="2218709"/>
          </a:xfrm>
        </p:grpSpPr>
        <p:sp>
          <p:nvSpPr>
            <p:cNvPr id="2301" name="Google Shape;2301;p14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2" name="Google Shape;2302;p14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3" name="Google Shape;2303;p14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4" name="Google Shape;2304;p14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5" name="Google Shape;2305;p14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6" name="Google Shape;2306;p14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7" name="Google Shape;2307;p14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8" name="Google Shape;2308;p14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9" name="Google Shape;2309;p14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0" name="Google Shape;2310;p14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1" name="Google Shape;2311;p14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2" name="Google Shape;2312;p14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3" name="Google Shape;2313;p14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4" name="Google Shape;2314;p14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5" name="Google Shape;2315;p14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6" name="Google Shape;2316;p14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7" name="Google Shape;2317;p14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8" name="Google Shape;2318;p14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9" name="Google Shape;2319;p14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0" name="Google Shape;2320;p14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1" name="Google Shape;2321;p14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2" name="Google Shape;2322;p14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3" name="Google Shape;2323;p14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4" name="Google Shape;2324;p14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5" name="Google Shape;2325;p14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6" name="Google Shape;2326;p14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7" name="Google Shape;2327;p14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8" name="Google Shape;2328;p14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9" name="Google Shape;2329;p14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0" name="Google Shape;2330;p14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1" name="Google Shape;2331;p14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2" name="Google Shape;2332;p14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3" name="Google Shape;2333;p14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4" name="Google Shape;2334;p14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5" name="Google Shape;2335;p14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6" name="Google Shape;2336;p14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7" name="Google Shape;2337;p14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8" name="Google Shape;2338;p14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9" name="Google Shape;2339;p14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0" name="Google Shape;2340;p14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1" name="Google Shape;2341;p14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2" name="Google Shape;2342;p14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3" name="Google Shape;2343;p14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4" name="Google Shape;2344;p14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5" name="Google Shape;2345;p14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6" name="Google Shape;2346;p14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7" name="Google Shape;2347;p14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8" name="Google Shape;2348;p14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9" name="Google Shape;2349;p14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0" name="Google Shape;2350;p14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1" name="Google Shape;2351;p14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2" name="Google Shape;2352;p14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3" name="Google Shape;2353;p14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4" name="Google Shape;2354;p14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5" name="Google Shape;2355;p14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6" name="Google Shape;2356;p14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7" name="Google Shape;2357;p14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8" name="Google Shape;2358;p14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9" name="Google Shape;2359;p14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0" name="Google Shape;2360;p14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1" name="Google Shape;2361;p14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2" name="Google Shape;2362;p14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3" name="Google Shape;2363;p14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4" name="Google Shape;2364;p14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5" name="Google Shape;2365;p14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6" name="Google Shape;2366;p14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7" name="Google Shape;2367;p14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8" name="Google Shape;2368;p14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9" name="Google Shape;2369;p14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0" name="Google Shape;2370;p14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1" name="Google Shape;2371;p14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2" name="Google Shape;2372;p14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3" name="Google Shape;2373;p14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4" name="Google Shape;2374;p14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5" name="Google Shape;2375;p14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6" name="Google Shape;2376;p14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7" name="Google Shape;2377;p14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8" name="Google Shape;2378;p14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9" name="Google Shape;2379;p14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0" name="Google Shape;2380;p14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1" name="Google Shape;2381;p14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2" name="Google Shape;2382;p14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3" name="Google Shape;2383;p14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4" name="Google Shape;2384;p14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5" name="Google Shape;2385;p14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6" name="Google Shape;2386;p14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7" name="Google Shape;2387;p14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8" name="Google Shape;2388;p14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9" name="Google Shape;2389;p14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0" name="Google Shape;2390;p14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1" name="Google Shape;2391;p14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2" name="Google Shape;2392;p14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3" name="Google Shape;2393;p14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4" name="Google Shape;2394;p14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5" name="Google Shape;2395;p14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6" name="Google Shape;2396;p14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7" name="Google Shape;2397;p14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8" name="Google Shape;2398;p14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9" name="Google Shape;2399;p14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0" name="Google Shape;2400;p14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1" name="Google Shape;2401;p14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2" name="Google Shape;2402;p14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3" name="Google Shape;2403;p14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4" name="Google Shape;2404;p14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5" name="Google Shape;2405;p14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6" name="Google Shape;2406;p14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7" name="Google Shape;2407;p14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8" name="Google Shape;2408;p14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9" name="Google Shape;2409;p14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0" name="Google Shape;2410;p14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1" name="Google Shape;2411;p14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2" name="Google Shape;2412;p14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3" name="Google Shape;2413;p14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4" name="Google Shape;2414;p14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5" name="Google Shape;2415;p14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6" name="Google Shape;2416;p14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7" name="Google Shape;2417;p14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8" name="Google Shape;2418;p14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9" name="Google Shape;2419;p14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0" name="Google Shape;2420;p14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1" name="Google Shape;2421;p14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2" name="Google Shape;2422;p14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3" name="Google Shape;2423;p14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4" name="Google Shape;2424;p14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5" name="Google Shape;2425;p14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6" name="Google Shape;2426;p14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7" name="Google Shape;2427;p14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8" name="Google Shape;2428;p14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9" name="Google Shape;2429;p14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0" name="Google Shape;2430;p14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1" name="Google Shape;2431;p14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2" name="Google Shape;2432;p14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3" name="Google Shape;2433;p14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4" name="Google Shape;2434;p14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5" name="Google Shape;2435;p14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6" name="Google Shape;2436;p14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7" name="Google Shape;2437;p14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8" name="Google Shape;2438;p14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9" name="Google Shape;2439;p14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0" name="Google Shape;2440;p14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1" name="Google Shape;2441;p14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2" name="Google Shape;2442;p14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3" name="Google Shape;2443;p14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4" name="Google Shape;2444;p14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5" name="Google Shape;2445;p14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6" name="Google Shape;2446;p14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7" name="Google Shape;2447;p14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8" name="Google Shape;2448;p14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9" name="Google Shape;2449;p14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0" name="Google Shape;2450;p14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1" name="Google Shape;2451;p14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2" name="Google Shape;2452;p14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3" name="Google Shape;2453;p14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4" name="Google Shape;2454;p14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5" name="Google Shape;2455;p14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6" name="Google Shape;2456;p14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7" name="Google Shape;2457;p14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8" name="Google Shape;2458;p14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9" name="Google Shape;2459;p14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0" name="Google Shape;2460;p14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1" name="Google Shape;2461;p14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2" name="Google Shape;2462;p14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3" name="Google Shape;2463;p14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4" name="Google Shape;2464;p14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5" name="Google Shape;2465;p14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6" name="Google Shape;2466;p14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7" name="Google Shape;2467;p14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8" name="Google Shape;2468;p14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9" name="Google Shape;2469;p14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0" name="Google Shape;2470;p14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1" name="Google Shape;2471;p14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2" name="Google Shape;2472;p14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3" name="Google Shape;2473;p14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4" name="Google Shape;2474;p14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5" name="Google Shape;2475;p14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6" name="Google Shape;2476;p14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7" name="Google Shape;2477;p14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8" name="Google Shape;2478;p14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9" name="Google Shape;2479;p14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0" name="Google Shape;2480;p14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1" name="Google Shape;2481;p14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2" name="Google Shape;2482;p14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3" name="Google Shape;2483;p14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4" name="Google Shape;2484;p14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5" name="Google Shape;2485;p14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6" name="Google Shape;2486;p14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7" name="Google Shape;2487;p14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8" name="Google Shape;2488;p14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9" name="Google Shape;2489;p14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0" name="Google Shape;2490;p14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1" name="Google Shape;2491;p14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2" name="Google Shape;2492;p14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3" name="Google Shape;2493;p14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4" name="Google Shape;2494;p14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5" name="Google Shape;2495;p14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6" name="Google Shape;2496;p14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7" name="Google Shape;2497;p14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8" name="Google Shape;2498;p14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9" name="Google Shape;2499;p14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0" name="Google Shape;2500;p14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1" name="Google Shape;2501;p14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2" name="Google Shape;2502;p14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3" name="Google Shape;2503;p14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4" name="Google Shape;2504;p14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5" name="Google Shape;2505;p14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6" name="Google Shape;2506;p14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7" name="Google Shape;2507;p14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8" name="Google Shape;2508;p14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9" name="Google Shape;2509;p14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0" name="Google Shape;2510;p14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1" name="Google Shape;2511;p14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2" name="Google Shape;2512;p14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3" name="Google Shape;2513;p14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4" name="Google Shape;2514;p14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5" name="Google Shape;2515;p14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6" name="Google Shape;2516;p14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7" name="Google Shape;2517;p14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8" name="Google Shape;2518;p14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9" name="Google Shape;2519;p14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0" name="Google Shape;2520;p14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1" name="Google Shape;2521;p14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2" name="Google Shape;2522;p14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3" name="Google Shape;2523;p14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4" name="Google Shape;2524;p14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5" name="Google Shape;2525;p14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6" name="Google Shape;2526;p14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7" name="Google Shape;2527;p14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8" name="Google Shape;2528;p14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9" name="Google Shape;2529;p14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0" name="Google Shape;2530;p14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1" name="Google Shape;2531;p14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2" name="Google Shape;2532;p14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3" name="Google Shape;2533;p14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4" name="Google Shape;2534;p14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5" name="Google Shape;2535;p14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6" name="Google Shape;2536;p14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7" name="Google Shape;2537;p14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8" name="Google Shape;2538;p14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9" name="Google Shape;2539;p14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0" name="Google Shape;2540;p14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1" name="Google Shape;2541;p14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2" name="Google Shape;2542;p14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3" name="Google Shape;2543;p14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4" name="Google Shape;2544;p14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5" name="Google Shape;2545;p14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6" name="Google Shape;2546;p14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7" name="Google Shape;2547;p14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8" name="Google Shape;2548;p14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9" name="Google Shape;2549;p14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0" name="Google Shape;2550;p14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1" name="Google Shape;2551;p14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2" name="Google Shape;2552;p14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3" name="Google Shape;2553;p14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4" name="Google Shape;2554;p14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5" name="Google Shape;2555;p14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6" name="Google Shape;2556;p14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7" name="Google Shape;2557;p14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8" name="Google Shape;2558;p14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9" name="Google Shape;2559;p14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0" name="Google Shape;2560;p14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1" name="Google Shape;2561;p14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2" name="Google Shape;2562;p14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3" name="Google Shape;2563;p14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4" name="Google Shape;2564;p14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5" name="Google Shape;2565;p14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6" name="Google Shape;2566;p14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7" name="Google Shape;2567;p14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8" name="Google Shape;2568;p14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9" name="Google Shape;2569;p14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0" name="Google Shape;2570;p14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1" name="Google Shape;2571;p14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2" name="Google Shape;2572;p14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3" name="Google Shape;2573;p14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4" name="Google Shape;2574;p14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5" name="Google Shape;2575;p14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6" name="Google Shape;2576;p14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7" name="Google Shape;2577;p14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8" name="Google Shape;2578;p14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9" name="Google Shape;2579;p14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0" name="Google Shape;2580;p14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1" name="Google Shape;2581;p14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2" name="Google Shape;2582;p14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3" name="Google Shape;2583;p14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4" name="Google Shape;2584;p14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5" name="Google Shape;2585;p14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6" name="Google Shape;2586;p14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7" name="Google Shape;2587;p14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8" name="Google Shape;2588;p14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9" name="Google Shape;2589;p14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0" name="Google Shape;2590;p14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1" name="Google Shape;2591;p14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2" name="Google Shape;2592;p14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3" name="Google Shape;2593;p14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4" name="Google Shape;2594;p14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5" name="Google Shape;2595;p14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6" name="Google Shape;2596;p14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7" name="Google Shape;2597;p14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8" name="Google Shape;2598;p14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9" name="Google Shape;2599;p14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0" name="Google Shape;2600;p14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1" name="Google Shape;2601;p14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2" name="Google Shape;2602;p14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3" name="Google Shape;2603;p14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4" name="Google Shape;2604;p14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5" name="Google Shape;2605;p14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6" name="Google Shape;2606;p14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7" name="Google Shape;2607;p14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8" name="Google Shape;2608;p14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9" name="Google Shape;2609;p14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0" name="Google Shape;2610;p14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1" name="Google Shape;2611;p14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2" name="Google Shape;2612;p14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3" name="Google Shape;2613;p14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4" name="Google Shape;2614;p14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5" name="Google Shape;2615;p14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6" name="Google Shape;2616;p14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7" name="Google Shape;2617;p14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8" name="Google Shape;2618;p14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9" name="Google Shape;2619;p14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0" name="Google Shape;2620;p14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1" name="Google Shape;2621;p14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2" name="Google Shape;2622;p14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3" name="Google Shape;2623;p14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4" name="Google Shape;2624;p14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5" name="Google Shape;2625;p14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6" name="Google Shape;2626;p14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7" name="Google Shape;2627;p14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8" name="Google Shape;2628;p14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9" name="Google Shape;2629;p14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30" name="Google Shape;2630;p14"/>
          <p:cNvGrpSpPr/>
          <p:nvPr/>
        </p:nvGrpSpPr>
        <p:grpSpPr>
          <a:xfrm>
            <a:off x="11058018" y="1247171"/>
            <a:ext cx="1925261" cy="962624"/>
            <a:chOff x="311697" y="-12"/>
            <a:chExt cx="4437449" cy="2218709"/>
          </a:xfrm>
        </p:grpSpPr>
        <p:sp>
          <p:nvSpPr>
            <p:cNvPr id="2631" name="Google Shape;2631;p14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2" name="Google Shape;2632;p14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3" name="Google Shape;2633;p14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4" name="Google Shape;2634;p14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5" name="Google Shape;2635;p14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6" name="Google Shape;2636;p14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7" name="Google Shape;2637;p14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8" name="Google Shape;2638;p14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9" name="Google Shape;2639;p14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0" name="Google Shape;2640;p14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1" name="Google Shape;2641;p14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2" name="Google Shape;2642;p14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3" name="Google Shape;2643;p14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4" name="Google Shape;2644;p14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5" name="Google Shape;2645;p14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6" name="Google Shape;2646;p14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7" name="Google Shape;2647;p14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8" name="Google Shape;2648;p14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9" name="Google Shape;2649;p14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0" name="Google Shape;2650;p14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1" name="Google Shape;2651;p14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2" name="Google Shape;2652;p14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3" name="Google Shape;2653;p14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4" name="Google Shape;2654;p14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5" name="Google Shape;2655;p14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6" name="Google Shape;2656;p14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7" name="Google Shape;2657;p14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8" name="Google Shape;2658;p14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9" name="Google Shape;2659;p14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0" name="Google Shape;2660;p14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1" name="Google Shape;2661;p14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2" name="Google Shape;2662;p14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3" name="Google Shape;2663;p14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4" name="Google Shape;2664;p14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5" name="Google Shape;2665;p14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6" name="Google Shape;2666;p14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7" name="Google Shape;2667;p14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8" name="Google Shape;2668;p14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9" name="Google Shape;2669;p14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0" name="Google Shape;2670;p14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1" name="Google Shape;2671;p14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2" name="Google Shape;2672;p14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3" name="Google Shape;2673;p14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4" name="Google Shape;2674;p14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5" name="Google Shape;2675;p14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6" name="Google Shape;2676;p14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7" name="Google Shape;2677;p14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8" name="Google Shape;2678;p14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9" name="Google Shape;2679;p14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0" name="Google Shape;2680;p14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1" name="Google Shape;2681;p14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2" name="Google Shape;2682;p14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3" name="Google Shape;2683;p14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4" name="Google Shape;2684;p14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5" name="Google Shape;2685;p14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6" name="Google Shape;2686;p14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7" name="Google Shape;2687;p14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8" name="Google Shape;2688;p14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9" name="Google Shape;2689;p14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0" name="Google Shape;2690;p14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1" name="Google Shape;2691;p14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2" name="Google Shape;2692;p14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3" name="Google Shape;2693;p14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4" name="Google Shape;2694;p14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5" name="Google Shape;2695;p14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6" name="Google Shape;2696;p14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7" name="Google Shape;2697;p14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8" name="Google Shape;2698;p14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9" name="Google Shape;2699;p14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0" name="Google Shape;2700;p14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1" name="Google Shape;2701;p14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2" name="Google Shape;2702;p14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3" name="Google Shape;2703;p14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4" name="Google Shape;2704;p14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5" name="Google Shape;2705;p14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6" name="Google Shape;2706;p14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7" name="Google Shape;2707;p14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8" name="Google Shape;2708;p14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9" name="Google Shape;2709;p14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0" name="Google Shape;2710;p14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1" name="Google Shape;2711;p14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2" name="Google Shape;2712;p14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3" name="Google Shape;2713;p14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4" name="Google Shape;2714;p14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5" name="Google Shape;2715;p14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6" name="Google Shape;2716;p14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7" name="Google Shape;2717;p14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8" name="Google Shape;2718;p14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9" name="Google Shape;2719;p14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0" name="Google Shape;2720;p14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1" name="Google Shape;2721;p14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2" name="Google Shape;2722;p14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3" name="Google Shape;2723;p14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4" name="Google Shape;2724;p14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5" name="Google Shape;2725;p14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6" name="Google Shape;2726;p14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7" name="Google Shape;2727;p14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8" name="Google Shape;2728;p14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9" name="Google Shape;2729;p14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0" name="Google Shape;2730;p14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1" name="Google Shape;2731;p14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2" name="Google Shape;2732;p14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3" name="Google Shape;2733;p14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4" name="Google Shape;2734;p14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5" name="Google Shape;2735;p14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6" name="Google Shape;2736;p14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7" name="Google Shape;2737;p14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8" name="Google Shape;2738;p14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9" name="Google Shape;2739;p14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0" name="Google Shape;2740;p14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1" name="Google Shape;2741;p14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2" name="Google Shape;2742;p14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3" name="Google Shape;2743;p14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4" name="Google Shape;2744;p14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5" name="Google Shape;2745;p14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6" name="Google Shape;2746;p14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7" name="Google Shape;2747;p14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8" name="Google Shape;2748;p14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9" name="Google Shape;2749;p14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0" name="Google Shape;2750;p14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1" name="Google Shape;2751;p14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2" name="Google Shape;2752;p14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3" name="Google Shape;2753;p14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4" name="Google Shape;2754;p14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5" name="Google Shape;2755;p14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6" name="Google Shape;2756;p14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7" name="Google Shape;2757;p14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8" name="Google Shape;2758;p14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9" name="Google Shape;2759;p14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0" name="Google Shape;2760;p14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1" name="Google Shape;2761;p14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2" name="Google Shape;2762;p14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3" name="Google Shape;2763;p14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4" name="Google Shape;2764;p14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5" name="Google Shape;2765;p14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6" name="Google Shape;2766;p14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7" name="Google Shape;2767;p14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8" name="Google Shape;2768;p14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9" name="Google Shape;2769;p14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0" name="Google Shape;2770;p14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1" name="Google Shape;2771;p14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2" name="Google Shape;2772;p14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3" name="Google Shape;2773;p14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4" name="Google Shape;2774;p14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5" name="Google Shape;2775;p14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6" name="Google Shape;2776;p14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7" name="Google Shape;2777;p14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8" name="Google Shape;2778;p14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9" name="Google Shape;2779;p14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0" name="Google Shape;2780;p14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1" name="Google Shape;2781;p14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2" name="Google Shape;2782;p14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3" name="Google Shape;2783;p14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4" name="Google Shape;2784;p14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5" name="Google Shape;2785;p14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6" name="Google Shape;2786;p14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7" name="Google Shape;2787;p14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8" name="Google Shape;2788;p14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9" name="Google Shape;2789;p14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0" name="Google Shape;2790;p14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1" name="Google Shape;2791;p14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2" name="Google Shape;2792;p14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3" name="Google Shape;2793;p14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4" name="Google Shape;2794;p14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5" name="Google Shape;2795;p14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6" name="Google Shape;2796;p14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7" name="Google Shape;2797;p14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8" name="Google Shape;2798;p14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9" name="Google Shape;2799;p14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0" name="Google Shape;2800;p14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1" name="Google Shape;2801;p14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2" name="Google Shape;2802;p14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3" name="Google Shape;2803;p14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4" name="Google Shape;2804;p14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5" name="Google Shape;2805;p14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6" name="Google Shape;2806;p14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7" name="Google Shape;2807;p14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8" name="Google Shape;2808;p14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9" name="Google Shape;2809;p14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0" name="Google Shape;2810;p14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1" name="Google Shape;2811;p14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2" name="Google Shape;2812;p14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3" name="Google Shape;2813;p14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4" name="Google Shape;2814;p14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5" name="Google Shape;2815;p14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6" name="Google Shape;2816;p14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7" name="Google Shape;2817;p14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8" name="Google Shape;2818;p14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9" name="Google Shape;2819;p14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0" name="Google Shape;2820;p14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1" name="Google Shape;2821;p14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2" name="Google Shape;2822;p14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3" name="Google Shape;2823;p14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4" name="Google Shape;2824;p14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5" name="Google Shape;2825;p14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6" name="Google Shape;2826;p14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7" name="Google Shape;2827;p14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8" name="Google Shape;2828;p14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9" name="Google Shape;2829;p14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0" name="Google Shape;2830;p14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1" name="Google Shape;2831;p14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2" name="Google Shape;2832;p14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3" name="Google Shape;2833;p14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4" name="Google Shape;2834;p14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5" name="Google Shape;2835;p14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6" name="Google Shape;2836;p14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7" name="Google Shape;2837;p14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8" name="Google Shape;2838;p14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9" name="Google Shape;2839;p14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0" name="Google Shape;2840;p14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1" name="Google Shape;2841;p14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2" name="Google Shape;2842;p14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3" name="Google Shape;2843;p14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4" name="Google Shape;2844;p14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5" name="Google Shape;2845;p14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6" name="Google Shape;2846;p14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7" name="Google Shape;2847;p14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8" name="Google Shape;2848;p14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9" name="Google Shape;2849;p14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0" name="Google Shape;2850;p14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1" name="Google Shape;2851;p14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2" name="Google Shape;2852;p14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3" name="Google Shape;2853;p14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4" name="Google Shape;2854;p14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5" name="Google Shape;2855;p14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6" name="Google Shape;2856;p14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7" name="Google Shape;2857;p14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8" name="Google Shape;2858;p14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9" name="Google Shape;2859;p14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0" name="Google Shape;2860;p14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1" name="Google Shape;2861;p14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2" name="Google Shape;2862;p14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3" name="Google Shape;2863;p14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4" name="Google Shape;2864;p14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5" name="Google Shape;2865;p14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6" name="Google Shape;2866;p14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7" name="Google Shape;2867;p14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8" name="Google Shape;2868;p14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9" name="Google Shape;2869;p14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0" name="Google Shape;2870;p14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1" name="Google Shape;2871;p14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2" name="Google Shape;2872;p14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3" name="Google Shape;2873;p14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4" name="Google Shape;2874;p14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5" name="Google Shape;2875;p14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6" name="Google Shape;2876;p14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7" name="Google Shape;2877;p14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8" name="Google Shape;2878;p14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9" name="Google Shape;2879;p14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0" name="Google Shape;2880;p14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1" name="Google Shape;2881;p14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2" name="Google Shape;2882;p14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3" name="Google Shape;2883;p14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4" name="Google Shape;2884;p14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5" name="Google Shape;2885;p14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6" name="Google Shape;2886;p14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7" name="Google Shape;2887;p14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8" name="Google Shape;2888;p14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9" name="Google Shape;2889;p14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0" name="Google Shape;2890;p14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1" name="Google Shape;2891;p14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2" name="Google Shape;2892;p14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3" name="Google Shape;2893;p14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4" name="Google Shape;2894;p14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5" name="Google Shape;2895;p14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6" name="Google Shape;2896;p14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7" name="Google Shape;2897;p14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8" name="Google Shape;2898;p14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9" name="Google Shape;2899;p14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0" name="Google Shape;2900;p14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1" name="Google Shape;2901;p14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2" name="Google Shape;2902;p14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3" name="Google Shape;2903;p14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4" name="Google Shape;2904;p14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5" name="Google Shape;2905;p14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6" name="Google Shape;2906;p14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7" name="Google Shape;2907;p14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8" name="Google Shape;2908;p14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9" name="Google Shape;2909;p14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0" name="Google Shape;2910;p14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1" name="Google Shape;2911;p14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2" name="Google Shape;2912;p14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3" name="Google Shape;2913;p14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4" name="Google Shape;2914;p14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5" name="Google Shape;2915;p14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6" name="Google Shape;2916;p14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7" name="Google Shape;2917;p14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8" name="Google Shape;2918;p14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9" name="Google Shape;2919;p14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0" name="Google Shape;2920;p14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1" name="Google Shape;2921;p14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2" name="Google Shape;2922;p14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3" name="Google Shape;2923;p14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4" name="Google Shape;2924;p14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5" name="Google Shape;2925;p14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6" name="Google Shape;2926;p14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7" name="Google Shape;2927;p14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8" name="Google Shape;2928;p14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9" name="Google Shape;2929;p14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0" name="Google Shape;2930;p14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1" name="Google Shape;2931;p14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2" name="Google Shape;2932;p14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3" name="Google Shape;2933;p14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4" name="Google Shape;2934;p14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5" name="Google Shape;2935;p14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6" name="Google Shape;2936;p14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7" name="Google Shape;2937;p14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8" name="Google Shape;2938;p14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9" name="Google Shape;2939;p14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0" name="Google Shape;2940;p14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1" name="Google Shape;2941;p14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2" name="Google Shape;2942;p14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3" name="Google Shape;2943;p14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4" name="Google Shape;2944;p14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5" name="Google Shape;2945;p14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6" name="Google Shape;2946;p14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7" name="Google Shape;2947;p14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8" name="Google Shape;2948;p14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9" name="Google Shape;2949;p14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0" name="Google Shape;2950;p14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1" name="Google Shape;2951;p14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2" name="Google Shape;2952;p14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3" name="Google Shape;2953;p14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4" name="Google Shape;2954;p14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5" name="Google Shape;2955;p14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6" name="Google Shape;2956;p14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7" name="Google Shape;2957;p14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8" name="Google Shape;2958;p14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9" name="Google Shape;2959;p14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36473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bg>
      <p:bgPr>
        <a:solidFill>
          <a:schemeClr val="accent6"/>
        </a:solidFill>
        <a:effectLst/>
      </p:bgPr>
    </p:bg>
    <p:spTree>
      <p:nvGrpSpPr>
        <p:cNvPr id="1" name="Shape 2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1" name="Google Shape;2961;p15"/>
          <p:cNvSpPr txBox="1">
            <a:spLocks noGrp="1"/>
          </p:cNvSpPr>
          <p:nvPr>
            <p:ph type="title"/>
          </p:nvPr>
        </p:nvSpPr>
        <p:spPr>
          <a:xfrm>
            <a:off x="415600" y="3901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  <p:sp>
        <p:nvSpPr>
          <p:cNvPr id="2962" name="Google Shape;2962;p15"/>
          <p:cNvSpPr txBox="1">
            <a:spLocks noGrp="1"/>
          </p:cNvSpPr>
          <p:nvPr>
            <p:ph type="title" idx="2"/>
          </p:nvPr>
        </p:nvSpPr>
        <p:spPr>
          <a:xfrm>
            <a:off x="1531267" y="4156800"/>
            <a:ext cx="4118400" cy="5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  <p:sp>
        <p:nvSpPr>
          <p:cNvPr id="2963" name="Google Shape;2963;p15"/>
          <p:cNvSpPr txBox="1">
            <a:spLocks noGrp="1"/>
          </p:cNvSpPr>
          <p:nvPr>
            <p:ph type="subTitle" idx="1"/>
          </p:nvPr>
        </p:nvSpPr>
        <p:spPr>
          <a:xfrm>
            <a:off x="1531267" y="4706377"/>
            <a:ext cx="4118400" cy="14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sk-SK"/>
              <a:t>Kliknutím upravte štýl predlohy podnadpisu</a:t>
            </a:r>
            <a:endParaRPr/>
          </a:p>
        </p:txBody>
      </p:sp>
      <p:sp>
        <p:nvSpPr>
          <p:cNvPr id="2964" name="Google Shape;2964;p15"/>
          <p:cNvSpPr txBox="1">
            <a:spLocks noGrp="1"/>
          </p:cNvSpPr>
          <p:nvPr>
            <p:ph type="title" idx="3"/>
          </p:nvPr>
        </p:nvSpPr>
        <p:spPr>
          <a:xfrm>
            <a:off x="6542333" y="4156800"/>
            <a:ext cx="4118400" cy="5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  <p:sp>
        <p:nvSpPr>
          <p:cNvPr id="2965" name="Google Shape;2965;p15"/>
          <p:cNvSpPr txBox="1">
            <a:spLocks noGrp="1"/>
          </p:cNvSpPr>
          <p:nvPr>
            <p:ph type="subTitle" idx="4"/>
          </p:nvPr>
        </p:nvSpPr>
        <p:spPr>
          <a:xfrm>
            <a:off x="6542333" y="4706393"/>
            <a:ext cx="4118400" cy="14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sk-SK"/>
              <a:t>Kliknutím upravte štýl predlohy podnadpisu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85963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solidFill>
          <a:schemeClr val="accent6"/>
        </a:solidFill>
        <a:effectLst/>
      </p:bgPr>
    </p:bg>
    <p:spTree>
      <p:nvGrpSpPr>
        <p:cNvPr id="1" name="Shape 2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7" name="Google Shape;2967;p16"/>
          <p:cNvGrpSpPr/>
          <p:nvPr/>
        </p:nvGrpSpPr>
        <p:grpSpPr>
          <a:xfrm>
            <a:off x="-131533" y="2716434"/>
            <a:ext cx="12470033" cy="4367500"/>
            <a:chOff x="-98650" y="2037325"/>
            <a:chExt cx="9352525" cy="3275625"/>
          </a:xfrm>
        </p:grpSpPr>
        <p:sp>
          <p:nvSpPr>
            <p:cNvPr id="2968" name="Google Shape;2968;p16"/>
            <p:cNvSpPr/>
            <p:nvPr/>
          </p:nvSpPr>
          <p:spPr>
            <a:xfrm>
              <a:off x="-98650" y="4010850"/>
              <a:ext cx="2523300" cy="567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9" name="Google Shape;2969;p16"/>
            <p:cNvSpPr/>
            <p:nvPr/>
          </p:nvSpPr>
          <p:spPr>
            <a:xfrm>
              <a:off x="-98650" y="4584050"/>
              <a:ext cx="2523300" cy="1557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0" name="Google Shape;2970;p16"/>
            <p:cNvSpPr/>
            <p:nvPr/>
          </p:nvSpPr>
          <p:spPr>
            <a:xfrm>
              <a:off x="-98650" y="4745950"/>
              <a:ext cx="2523300" cy="567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1" name="Google Shape;2971;p16"/>
            <p:cNvSpPr/>
            <p:nvPr/>
          </p:nvSpPr>
          <p:spPr>
            <a:xfrm>
              <a:off x="3488175" y="4010850"/>
              <a:ext cx="5765700" cy="567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2" name="Google Shape;2972;p16"/>
            <p:cNvSpPr/>
            <p:nvPr/>
          </p:nvSpPr>
          <p:spPr>
            <a:xfrm>
              <a:off x="3488175" y="4584050"/>
              <a:ext cx="5765700" cy="1557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3" name="Google Shape;2973;p16"/>
            <p:cNvSpPr/>
            <p:nvPr/>
          </p:nvSpPr>
          <p:spPr>
            <a:xfrm>
              <a:off x="3488175" y="4745950"/>
              <a:ext cx="5765700" cy="567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4" name="Google Shape;2974;p16"/>
            <p:cNvSpPr/>
            <p:nvPr/>
          </p:nvSpPr>
          <p:spPr>
            <a:xfrm>
              <a:off x="7648575" y="2037325"/>
              <a:ext cx="1031700" cy="1809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5" name="Google Shape;2975;p16"/>
            <p:cNvSpPr/>
            <p:nvPr/>
          </p:nvSpPr>
          <p:spPr>
            <a:xfrm>
              <a:off x="7648575" y="2218332"/>
              <a:ext cx="1031700" cy="1245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6" name="Google Shape;2976;p16"/>
            <p:cNvSpPr/>
            <p:nvPr/>
          </p:nvSpPr>
          <p:spPr>
            <a:xfrm>
              <a:off x="7648575" y="2342924"/>
              <a:ext cx="1031700" cy="1668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77" name="Google Shape;2977;p16"/>
          <p:cNvGrpSpPr/>
          <p:nvPr/>
        </p:nvGrpSpPr>
        <p:grpSpPr>
          <a:xfrm>
            <a:off x="1374667" y="4051656"/>
            <a:ext cx="351997" cy="351941"/>
            <a:chOff x="1031000" y="3038742"/>
            <a:chExt cx="263998" cy="263956"/>
          </a:xfrm>
        </p:grpSpPr>
        <p:sp>
          <p:nvSpPr>
            <p:cNvPr id="2978" name="Google Shape;2978;p16"/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9" name="Google Shape;2979;p16"/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0" name="Google Shape;2980;p16"/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1" name="Google Shape;2981;p16"/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82" name="Google Shape;2982;p16"/>
          <p:cNvGrpSpPr/>
          <p:nvPr/>
        </p:nvGrpSpPr>
        <p:grpSpPr>
          <a:xfrm>
            <a:off x="1374667" y="3482556"/>
            <a:ext cx="351997" cy="351941"/>
            <a:chOff x="1031000" y="3038742"/>
            <a:chExt cx="263998" cy="263956"/>
          </a:xfrm>
        </p:grpSpPr>
        <p:sp>
          <p:nvSpPr>
            <p:cNvPr id="2983" name="Google Shape;2983;p16"/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4" name="Google Shape;2984;p16"/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5" name="Google Shape;2985;p16"/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6" name="Google Shape;2986;p16"/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87" name="Google Shape;2987;p16"/>
          <p:cNvGrpSpPr/>
          <p:nvPr/>
        </p:nvGrpSpPr>
        <p:grpSpPr>
          <a:xfrm>
            <a:off x="1374667" y="2913456"/>
            <a:ext cx="351997" cy="351941"/>
            <a:chOff x="1031000" y="3038742"/>
            <a:chExt cx="263998" cy="263956"/>
          </a:xfrm>
        </p:grpSpPr>
        <p:sp>
          <p:nvSpPr>
            <p:cNvPr id="2988" name="Google Shape;2988;p16"/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9" name="Google Shape;2989;p16"/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0" name="Google Shape;2990;p16"/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1" name="Google Shape;2991;p16"/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92" name="Google Shape;2992;p16"/>
          <p:cNvSpPr txBox="1">
            <a:spLocks noGrp="1"/>
          </p:cNvSpPr>
          <p:nvPr>
            <p:ph type="title"/>
          </p:nvPr>
        </p:nvSpPr>
        <p:spPr>
          <a:xfrm>
            <a:off x="1779600" y="2134833"/>
            <a:ext cx="8632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  <p:sp>
        <p:nvSpPr>
          <p:cNvPr id="2993" name="Google Shape;2993;p16"/>
          <p:cNvSpPr txBox="1">
            <a:spLocks noGrp="1"/>
          </p:cNvSpPr>
          <p:nvPr>
            <p:ph type="title" idx="2" hasCustomPrompt="1"/>
          </p:nvPr>
        </p:nvSpPr>
        <p:spPr>
          <a:xfrm>
            <a:off x="415600" y="1474833"/>
            <a:ext cx="11360800" cy="94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2994" name="Google Shape;2994;p16"/>
          <p:cNvSpPr txBox="1">
            <a:spLocks noGrp="1"/>
          </p:cNvSpPr>
          <p:nvPr>
            <p:ph type="subTitle" idx="1"/>
          </p:nvPr>
        </p:nvSpPr>
        <p:spPr>
          <a:xfrm>
            <a:off x="2337400" y="3160167"/>
            <a:ext cx="75172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sk-SK"/>
              <a:t>Kliknutím upravte štýl predlohy podnadpisu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18696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accent6"/>
        </a:solidFill>
        <a:effectLst/>
      </p:bgPr>
    </p:bg>
    <p:spTree>
      <p:nvGrpSpPr>
        <p:cNvPr id="1" name="Shape 2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6" name="Google Shape;2996;p17"/>
          <p:cNvSpPr txBox="1">
            <a:spLocks noGrp="1"/>
          </p:cNvSpPr>
          <p:nvPr>
            <p:ph type="body" idx="1"/>
          </p:nvPr>
        </p:nvSpPr>
        <p:spPr>
          <a:xfrm>
            <a:off x="6613133" y="2632533"/>
            <a:ext cx="4181200" cy="32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2133">
                <a:solidFill>
                  <a:srgbClr val="FFFFFF"/>
                </a:solidFill>
              </a:defRPr>
            </a:lvl1pPr>
            <a:lvl2pPr marL="1219170" lvl="1" indent="-440256" algn="ctr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2133">
                <a:solidFill>
                  <a:srgbClr val="FFFFFF"/>
                </a:solidFill>
              </a:defRPr>
            </a:lvl2pPr>
            <a:lvl3pPr marL="1828754" lvl="2" indent="-440256" algn="ctr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2133">
                <a:solidFill>
                  <a:srgbClr val="FFFFFF"/>
                </a:solidFill>
              </a:defRPr>
            </a:lvl3pPr>
            <a:lvl4pPr marL="2438339" lvl="3" indent="-440256" algn="ctr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2133">
                <a:solidFill>
                  <a:srgbClr val="FFFFFF"/>
                </a:solidFill>
              </a:defRPr>
            </a:lvl4pPr>
            <a:lvl5pPr marL="3047924" lvl="4" indent="-440256" algn="ctr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2133">
                <a:solidFill>
                  <a:srgbClr val="FFFFFF"/>
                </a:solidFill>
              </a:defRPr>
            </a:lvl5pPr>
            <a:lvl6pPr marL="3657509" lvl="5" indent="-440256" algn="ctr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2133">
                <a:solidFill>
                  <a:srgbClr val="FFFFFF"/>
                </a:solidFill>
              </a:defRPr>
            </a:lvl6pPr>
            <a:lvl7pPr marL="4267093" lvl="6" indent="-440256" algn="ctr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2133">
                <a:solidFill>
                  <a:srgbClr val="FFFFFF"/>
                </a:solidFill>
              </a:defRPr>
            </a:lvl7pPr>
            <a:lvl8pPr marL="4876678" lvl="7" indent="-440256" algn="ctr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2133">
                <a:solidFill>
                  <a:srgbClr val="FFFFFF"/>
                </a:solidFill>
              </a:defRPr>
            </a:lvl8pPr>
            <a:lvl9pPr marL="5486263" lvl="8" indent="-440256" algn="ctr" rtl="0">
              <a:spcBef>
                <a:spcPts val="2133"/>
              </a:spcBef>
              <a:spcAft>
                <a:spcPts val="2133"/>
              </a:spcAft>
              <a:buClr>
                <a:srgbClr val="FFFFFF"/>
              </a:buClr>
              <a:buSzPts val="1600"/>
              <a:buChar char="■"/>
              <a:defRPr sz="2133">
                <a:solidFill>
                  <a:srgbClr val="FFFFFF"/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997" name="Google Shape;2997;p17"/>
          <p:cNvSpPr txBox="1">
            <a:spLocks noGrp="1"/>
          </p:cNvSpPr>
          <p:nvPr>
            <p:ph type="title"/>
          </p:nvPr>
        </p:nvSpPr>
        <p:spPr>
          <a:xfrm>
            <a:off x="6613133" y="1577833"/>
            <a:ext cx="4181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47349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bg>
      <p:bgPr>
        <a:solidFill>
          <a:schemeClr val="accent6"/>
        </a:solidFill>
        <a:effectLst/>
      </p:bgPr>
    </p:bg>
    <p:spTree>
      <p:nvGrpSpPr>
        <p:cNvPr id="1" name="Shape 2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9" name="Google Shape;2999;p18"/>
          <p:cNvSpPr txBox="1">
            <a:spLocks noGrp="1"/>
          </p:cNvSpPr>
          <p:nvPr>
            <p:ph type="title"/>
          </p:nvPr>
        </p:nvSpPr>
        <p:spPr>
          <a:xfrm>
            <a:off x="415600" y="3901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  <p:sp>
        <p:nvSpPr>
          <p:cNvPr id="3000" name="Google Shape;3000;p18"/>
          <p:cNvSpPr txBox="1">
            <a:spLocks noGrp="1"/>
          </p:cNvSpPr>
          <p:nvPr>
            <p:ph type="title" idx="2"/>
          </p:nvPr>
        </p:nvSpPr>
        <p:spPr>
          <a:xfrm>
            <a:off x="1027459" y="4156800"/>
            <a:ext cx="3011600" cy="5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  <p:sp>
        <p:nvSpPr>
          <p:cNvPr id="3001" name="Google Shape;3001;p18"/>
          <p:cNvSpPr txBox="1">
            <a:spLocks noGrp="1"/>
          </p:cNvSpPr>
          <p:nvPr>
            <p:ph type="subTitle" idx="1"/>
          </p:nvPr>
        </p:nvSpPr>
        <p:spPr>
          <a:xfrm>
            <a:off x="1027459" y="4706381"/>
            <a:ext cx="3011600" cy="14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/>
          </a:p>
        </p:txBody>
      </p:sp>
      <p:sp>
        <p:nvSpPr>
          <p:cNvPr id="3002" name="Google Shape;3002;p18"/>
          <p:cNvSpPr txBox="1">
            <a:spLocks noGrp="1"/>
          </p:cNvSpPr>
          <p:nvPr>
            <p:ph type="title" idx="3"/>
          </p:nvPr>
        </p:nvSpPr>
        <p:spPr>
          <a:xfrm>
            <a:off x="4590201" y="4156800"/>
            <a:ext cx="3011600" cy="5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  <p:sp>
        <p:nvSpPr>
          <p:cNvPr id="3003" name="Google Shape;3003;p18"/>
          <p:cNvSpPr txBox="1">
            <a:spLocks noGrp="1"/>
          </p:cNvSpPr>
          <p:nvPr>
            <p:ph type="subTitle" idx="4"/>
          </p:nvPr>
        </p:nvSpPr>
        <p:spPr>
          <a:xfrm>
            <a:off x="4590201" y="4706396"/>
            <a:ext cx="3011600" cy="14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/>
          </a:p>
        </p:txBody>
      </p:sp>
      <p:sp>
        <p:nvSpPr>
          <p:cNvPr id="3004" name="Google Shape;3004;p18"/>
          <p:cNvSpPr txBox="1">
            <a:spLocks noGrp="1"/>
          </p:cNvSpPr>
          <p:nvPr>
            <p:ph type="title" idx="5"/>
          </p:nvPr>
        </p:nvSpPr>
        <p:spPr>
          <a:xfrm>
            <a:off x="8152941" y="4156800"/>
            <a:ext cx="3011600" cy="5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  <p:sp>
        <p:nvSpPr>
          <p:cNvPr id="3005" name="Google Shape;3005;p18"/>
          <p:cNvSpPr txBox="1">
            <a:spLocks noGrp="1"/>
          </p:cNvSpPr>
          <p:nvPr>
            <p:ph type="subTitle" idx="6"/>
          </p:nvPr>
        </p:nvSpPr>
        <p:spPr>
          <a:xfrm>
            <a:off x="8152941" y="4706396"/>
            <a:ext cx="3011600" cy="14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3328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bg>
      <p:bgPr>
        <a:solidFill>
          <a:schemeClr val="accent6"/>
        </a:solidFill>
        <a:effectLst/>
      </p:bgPr>
    </p:bg>
    <p:spTree>
      <p:nvGrpSpPr>
        <p:cNvPr id="1" name="Shape 3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7" name="Google Shape;3007;p19"/>
          <p:cNvSpPr txBox="1">
            <a:spLocks noGrp="1"/>
          </p:cNvSpPr>
          <p:nvPr>
            <p:ph type="title"/>
          </p:nvPr>
        </p:nvSpPr>
        <p:spPr>
          <a:xfrm>
            <a:off x="415600" y="3901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  <p:sp>
        <p:nvSpPr>
          <p:cNvPr id="3008" name="Google Shape;3008;p19"/>
          <p:cNvSpPr txBox="1">
            <a:spLocks noGrp="1"/>
          </p:cNvSpPr>
          <p:nvPr>
            <p:ph type="title" idx="2"/>
          </p:nvPr>
        </p:nvSpPr>
        <p:spPr>
          <a:xfrm>
            <a:off x="1027459" y="2937600"/>
            <a:ext cx="3011600" cy="5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  <p:sp>
        <p:nvSpPr>
          <p:cNvPr id="3009" name="Google Shape;3009;p19"/>
          <p:cNvSpPr txBox="1">
            <a:spLocks noGrp="1"/>
          </p:cNvSpPr>
          <p:nvPr>
            <p:ph type="subTitle" idx="1"/>
          </p:nvPr>
        </p:nvSpPr>
        <p:spPr>
          <a:xfrm>
            <a:off x="1027459" y="3487181"/>
            <a:ext cx="3011600" cy="14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/>
          </a:p>
        </p:txBody>
      </p:sp>
      <p:sp>
        <p:nvSpPr>
          <p:cNvPr id="3010" name="Google Shape;3010;p19"/>
          <p:cNvSpPr txBox="1">
            <a:spLocks noGrp="1"/>
          </p:cNvSpPr>
          <p:nvPr>
            <p:ph type="title" idx="3"/>
          </p:nvPr>
        </p:nvSpPr>
        <p:spPr>
          <a:xfrm>
            <a:off x="4590201" y="3648800"/>
            <a:ext cx="3011600" cy="5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  <p:sp>
        <p:nvSpPr>
          <p:cNvPr id="3011" name="Google Shape;3011;p19"/>
          <p:cNvSpPr txBox="1">
            <a:spLocks noGrp="1"/>
          </p:cNvSpPr>
          <p:nvPr>
            <p:ph type="subTitle" idx="4"/>
          </p:nvPr>
        </p:nvSpPr>
        <p:spPr>
          <a:xfrm>
            <a:off x="4590201" y="4198396"/>
            <a:ext cx="3011600" cy="14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/>
          </a:p>
        </p:txBody>
      </p:sp>
      <p:sp>
        <p:nvSpPr>
          <p:cNvPr id="3012" name="Google Shape;3012;p19"/>
          <p:cNvSpPr txBox="1">
            <a:spLocks noGrp="1"/>
          </p:cNvSpPr>
          <p:nvPr>
            <p:ph type="title" idx="5"/>
          </p:nvPr>
        </p:nvSpPr>
        <p:spPr>
          <a:xfrm>
            <a:off x="8152941" y="4408189"/>
            <a:ext cx="3011600" cy="5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  <p:sp>
        <p:nvSpPr>
          <p:cNvPr id="3013" name="Google Shape;3013;p19"/>
          <p:cNvSpPr txBox="1">
            <a:spLocks noGrp="1"/>
          </p:cNvSpPr>
          <p:nvPr>
            <p:ph type="subTitle" idx="6"/>
          </p:nvPr>
        </p:nvSpPr>
        <p:spPr>
          <a:xfrm>
            <a:off x="8152941" y="4957785"/>
            <a:ext cx="3011600" cy="14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336412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bg>
      <p:bgPr>
        <a:solidFill>
          <a:schemeClr val="accent6"/>
        </a:solidFill>
        <a:effectLst/>
      </p:bgPr>
    </p:bg>
    <p:spTree>
      <p:nvGrpSpPr>
        <p:cNvPr id="1" name="Shape 3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5" name="Google Shape;3015;p20"/>
          <p:cNvGrpSpPr/>
          <p:nvPr/>
        </p:nvGrpSpPr>
        <p:grpSpPr>
          <a:xfrm>
            <a:off x="310618" y="233037"/>
            <a:ext cx="1925261" cy="962624"/>
            <a:chOff x="311697" y="-12"/>
            <a:chExt cx="4437449" cy="2218709"/>
          </a:xfrm>
        </p:grpSpPr>
        <p:sp>
          <p:nvSpPr>
            <p:cNvPr id="3016" name="Google Shape;3016;p20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7" name="Google Shape;3017;p20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8" name="Google Shape;3018;p20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9" name="Google Shape;3019;p20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0" name="Google Shape;3020;p20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1" name="Google Shape;3021;p20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2" name="Google Shape;3022;p20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3" name="Google Shape;3023;p20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4" name="Google Shape;3024;p20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5" name="Google Shape;3025;p20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6" name="Google Shape;3026;p20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7" name="Google Shape;3027;p20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8" name="Google Shape;3028;p20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9" name="Google Shape;3029;p20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0" name="Google Shape;3030;p20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1" name="Google Shape;3031;p20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2" name="Google Shape;3032;p20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3" name="Google Shape;3033;p20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4" name="Google Shape;3034;p20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5" name="Google Shape;3035;p20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6" name="Google Shape;3036;p20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7" name="Google Shape;3037;p20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8" name="Google Shape;3038;p20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9" name="Google Shape;3039;p20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0" name="Google Shape;3040;p20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1" name="Google Shape;3041;p20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2" name="Google Shape;3042;p20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3" name="Google Shape;3043;p20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4" name="Google Shape;3044;p20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5" name="Google Shape;3045;p20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6" name="Google Shape;3046;p20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7" name="Google Shape;3047;p20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8" name="Google Shape;3048;p20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9" name="Google Shape;3049;p20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0" name="Google Shape;3050;p20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1" name="Google Shape;3051;p20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2" name="Google Shape;3052;p20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3" name="Google Shape;3053;p20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4" name="Google Shape;3054;p20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5" name="Google Shape;3055;p20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6" name="Google Shape;3056;p20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7" name="Google Shape;3057;p20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8" name="Google Shape;3058;p20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9" name="Google Shape;3059;p20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0" name="Google Shape;3060;p20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1" name="Google Shape;3061;p20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2" name="Google Shape;3062;p20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3" name="Google Shape;3063;p20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4" name="Google Shape;3064;p20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5" name="Google Shape;3065;p20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6" name="Google Shape;3066;p20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7" name="Google Shape;3067;p20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8" name="Google Shape;3068;p20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9" name="Google Shape;3069;p20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0" name="Google Shape;3070;p20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1" name="Google Shape;3071;p20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2" name="Google Shape;3072;p20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3" name="Google Shape;3073;p20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4" name="Google Shape;3074;p20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5" name="Google Shape;3075;p20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6" name="Google Shape;3076;p20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7" name="Google Shape;3077;p20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8" name="Google Shape;3078;p20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9" name="Google Shape;3079;p20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0" name="Google Shape;3080;p20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1" name="Google Shape;3081;p20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2" name="Google Shape;3082;p20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3" name="Google Shape;3083;p20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4" name="Google Shape;3084;p20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5" name="Google Shape;3085;p20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6" name="Google Shape;3086;p20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7" name="Google Shape;3087;p20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8" name="Google Shape;3088;p20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9" name="Google Shape;3089;p20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0" name="Google Shape;3090;p20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1" name="Google Shape;3091;p20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2" name="Google Shape;3092;p20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3" name="Google Shape;3093;p20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4" name="Google Shape;3094;p20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5" name="Google Shape;3095;p20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6" name="Google Shape;3096;p20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7" name="Google Shape;3097;p20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8" name="Google Shape;3098;p20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9" name="Google Shape;3099;p20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0" name="Google Shape;3100;p20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1" name="Google Shape;3101;p20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2" name="Google Shape;3102;p20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3" name="Google Shape;3103;p20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4" name="Google Shape;3104;p20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5" name="Google Shape;3105;p20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6" name="Google Shape;3106;p20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7" name="Google Shape;3107;p20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8" name="Google Shape;3108;p20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9" name="Google Shape;3109;p20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0" name="Google Shape;3110;p20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1" name="Google Shape;3111;p20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2" name="Google Shape;3112;p20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3" name="Google Shape;3113;p20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4" name="Google Shape;3114;p20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5" name="Google Shape;3115;p20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6" name="Google Shape;3116;p20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7" name="Google Shape;3117;p20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8" name="Google Shape;3118;p20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9" name="Google Shape;3119;p20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0" name="Google Shape;3120;p20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1" name="Google Shape;3121;p20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2" name="Google Shape;3122;p20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3" name="Google Shape;3123;p20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4" name="Google Shape;3124;p20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5" name="Google Shape;3125;p20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6" name="Google Shape;3126;p20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7" name="Google Shape;3127;p20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8" name="Google Shape;3128;p20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9" name="Google Shape;3129;p20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0" name="Google Shape;3130;p20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1" name="Google Shape;3131;p20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2" name="Google Shape;3132;p20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3" name="Google Shape;3133;p20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4" name="Google Shape;3134;p20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5" name="Google Shape;3135;p20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6" name="Google Shape;3136;p20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7" name="Google Shape;3137;p20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8" name="Google Shape;3138;p20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9" name="Google Shape;3139;p20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0" name="Google Shape;3140;p20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1" name="Google Shape;3141;p20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2" name="Google Shape;3142;p20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3" name="Google Shape;3143;p20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4" name="Google Shape;3144;p20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5" name="Google Shape;3145;p20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6" name="Google Shape;3146;p20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7" name="Google Shape;3147;p20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8" name="Google Shape;3148;p20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9" name="Google Shape;3149;p20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0" name="Google Shape;3150;p20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1" name="Google Shape;3151;p20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2" name="Google Shape;3152;p20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3" name="Google Shape;3153;p20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4" name="Google Shape;3154;p20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5" name="Google Shape;3155;p20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6" name="Google Shape;3156;p20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7" name="Google Shape;3157;p20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8" name="Google Shape;3158;p20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9" name="Google Shape;3159;p20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0" name="Google Shape;3160;p20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1" name="Google Shape;3161;p20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2" name="Google Shape;3162;p20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3" name="Google Shape;3163;p20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4" name="Google Shape;3164;p20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5" name="Google Shape;3165;p20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6" name="Google Shape;3166;p20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7" name="Google Shape;3167;p20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8" name="Google Shape;3168;p20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9" name="Google Shape;3169;p20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0" name="Google Shape;3170;p20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1" name="Google Shape;3171;p20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2" name="Google Shape;3172;p20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3" name="Google Shape;3173;p20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4" name="Google Shape;3174;p20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5" name="Google Shape;3175;p20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6" name="Google Shape;3176;p20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7" name="Google Shape;3177;p20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8" name="Google Shape;3178;p20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9" name="Google Shape;3179;p20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0" name="Google Shape;3180;p20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1" name="Google Shape;3181;p20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2" name="Google Shape;3182;p20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3" name="Google Shape;3183;p20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4" name="Google Shape;3184;p20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5" name="Google Shape;3185;p20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6" name="Google Shape;3186;p20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7" name="Google Shape;3187;p20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8" name="Google Shape;3188;p20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9" name="Google Shape;3189;p20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0" name="Google Shape;3190;p20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1" name="Google Shape;3191;p20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2" name="Google Shape;3192;p20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3" name="Google Shape;3193;p20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4" name="Google Shape;3194;p20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5" name="Google Shape;3195;p20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6" name="Google Shape;3196;p20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7" name="Google Shape;3197;p20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8" name="Google Shape;3198;p20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9" name="Google Shape;3199;p20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0" name="Google Shape;3200;p20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1" name="Google Shape;3201;p20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2" name="Google Shape;3202;p20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3" name="Google Shape;3203;p20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4" name="Google Shape;3204;p20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5" name="Google Shape;3205;p20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6" name="Google Shape;3206;p20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7" name="Google Shape;3207;p20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8" name="Google Shape;3208;p20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9" name="Google Shape;3209;p20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0" name="Google Shape;3210;p20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1" name="Google Shape;3211;p20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2" name="Google Shape;3212;p20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3" name="Google Shape;3213;p20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4" name="Google Shape;3214;p20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5" name="Google Shape;3215;p20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6" name="Google Shape;3216;p20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7" name="Google Shape;3217;p20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8" name="Google Shape;3218;p20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9" name="Google Shape;3219;p20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0" name="Google Shape;3220;p20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1" name="Google Shape;3221;p20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2" name="Google Shape;3222;p20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3" name="Google Shape;3223;p20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4" name="Google Shape;3224;p20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5" name="Google Shape;3225;p20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6" name="Google Shape;3226;p20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7" name="Google Shape;3227;p20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8" name="Google Shape;3228;p20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9" name="Google Shape;3229;p20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0" name="Google Shape;3230;p20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1" name="Google Shape;3231;p20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2" name="Google Shape;3232;p20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3" name="Google Shape;3233;p20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4" name="Google Shape;3234;p20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5" name="Google Shape;3235;p20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6" name="Google Shape;3236;p20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7" name="Google Shape;3237;p20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8" name="Google Shape;3238;p20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9" name="Google Shape;3239;p20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0" name="Google Shape;3240;p20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1" name="Google Shape;3241;p20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2" name="Google Shape;3242;p20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3" name="Google Shape;3243;p20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4" name="Google Shape;3244;p20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5" name="Google Shape;3245;p20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6" name="Google Shape;3246;p20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7" name="Google Shape;3247;p20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8" name="Google Shape;3248;p20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9" name="Google Shape;3249;p20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0" name="Google Shape;3250;p20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1" name="Google Shape;3251;p20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2" name="Google Shape;3252;p20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3" name="Google Shape;3253;p20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4" name="Google Shape;3254;p20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5" name="Google Shape;3255;p20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6" name="Google Shape;3256;p20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7" name="Google Shape;3257;p20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8" name="Google Shape;3258;p20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9" name="Google Shape;3259;p20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0" name="Google Shape;3260;p20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1" name="Google Shape;3261;p20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2" name="Google Shape;3262;p20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3" name="Google Shape;3263;p20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4" name="Google Shape;3264;p20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5" name="Google Shape;3265;p20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6" name="Google Shape;3266;p20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7" name="Google Shape;3267;p20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8" name="Google Shape;3268;p20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9" name="Google Shape;3269;p20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0" name="Google Shape;3270;p20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1" name="Google Shape;3271;p20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2" name="Google Shape;3272;p20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3" name="Google Shape;3273;p20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4" name="Google Shape;3274;p20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5" name="Google Shape;3275;p20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6" name="Google Shape;3276;p20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7" name="Google Shape;3277;p20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8" name="Google Shape;3278;p20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9" name="Google Shape;3279;p20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0" name="Google Shape;3280;p20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1" name="Google Shape;3281;p20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2" name="Google Shape;3282;p20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3" name="Google Shape;3283;p20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4" name="Google Shape;3284;p20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5" name="Google Shape;3285;p20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6" name="Google Shape;3286;p20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7" name="Google Shape;3287;p20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8" name="Google Shape;3288;p20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9" name="Google Shape;3289;p20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0" name="Google Shape;3290;p20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1" name="Google Shape;3291;p20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2" name="Google Shape;3292;p20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3" name="Google Shape;3293;p20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4" name="Google Shape;3294;p20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5" name="Google Shape;3295;p20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6" name="Google Shape;3296;p20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7" name="Google Shape;3297;p20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8" name="Google Shape;3298;p20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9" name="Google Shape;3299;p20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0" name="Google Shape;3300;p20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1" name="Google Shape;3301;p20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2" name="Google Shape;3302;p20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3" name="Google Shape;3303;p20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4" name="Google Shape;3304;p20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5" name="Google Shape;3305;p20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6" name="Google Shape;3306;p20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7" name="Google Shape;3307;p20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8" name="Google Shape;3308;p20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9" name="Google Shape;3309;p20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0" name="Google Shape;3310;p20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1" name="Google Shape;3311;p20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2" name="Google Shape;3312;p20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3" name="Google Shape;3313;p20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4" name="Google Shape;3314;p20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5" name="Google Shape;3315;p20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6" name="Google Shape;3316;p20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7" name="Google Shape;3317;p20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8" name="Google Shape;3318;p20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9" name="Google Shape;3319;p20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0" name="Google Shape;3320;p20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1" name="Google Shape;3321;p20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2" name="Google Shape;3322;p20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3" name="Google Shape;3323;p20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4" name="Google Shape;3324;p20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5" name="Google Shape;3325;p20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6" name="Google Shape;3326;p20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7" name="Google Shape;3327;p20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8" name="Google Shape;3328;p20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9" name="Google Shape;3329;p20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0" name="Google Shape;3330;p20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1" name="Google Shape;3331;p20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2" name="Google Shape;3332;p20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3" name="Google Shape;3333;p20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4" name="Google Shape;3334;p20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5" name="Google Shape;3335;p20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6" name="Google Shape;3336;p20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7" name="Google Shape;3337;p20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8" name="Google Shape;3338;p20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9" name="Google Shape;3339;p20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0" name="Google Shape;3340;p20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1" name="Google Shape;3341;p20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2" name="Google Shape;3342;p20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3" name="Google Shape;3343;p20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4" name="Google Shape;3344;p20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45" name="Google Shape;3345;p20"/>
          <p:cNvGrpSpPr/>
          <p:nvPr/>
        </p:nvGrpSpPr>
        <p:grpSpPr>
          <a:xfrm>
            <a:off x="10626318" y="1851004"/>
            <a:ext cx="1925261" cy="962624"/>
            <a:chOff x="311697" y="-12"/>
            <a:chExt cx="4437449" cy="2218709"/>
          </a:xfrm>
        </p:grpSpPr>
        <p:sp>
          <p:nvSpPr>
            <p:cNvPr id="3346" name="Google Shape;3346;p20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7" name="Google Shape;3347;p20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8" name="Google Shape;3348;p20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9" name="Google Shape;3349;p20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0" name="Google Shape;3350;p20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1" name="Google Shape;3351;p20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2" name="Google Shape;3352;p20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3" name="Google Shape;3353;p20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4" name="Google Shape;3354;p20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5" name="Google Shape;3355;p20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6" name="Google Shape;3356;p20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7" name="Google Shape;3357;p20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8" name="Google Shape;3358;p20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9" name="Google Shape;3359;p20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0" name="Google Shape;3360;p20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1" name="Google Shape;3361;p20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2" name="Google Shape;3362;p20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3" name="Google Shape;3363;p20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4" name="Google Shape;3364;p20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5" name="Google Shape;3365;p20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6" name="Google Shape;3366;p20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7" name="Google Shape;3367;p20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8" name="Google Shape;3368;p20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9" name="Google Shape;3369;p20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0" name="Google Shape;3370;p20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1" name="Google Shape;3371;p20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2" name="Google Shape;3372;p20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3" name="Google Shape;3373;p20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4" name="Google Shape;3374;p20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5" name="Google Shape;3375;p20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6" name="Google Shape;3376;p20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7" name="Google Shape;3377;p20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8" name="Google Shape;3378;p20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9" name="Google Shape;3379;p20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0" name="Google Shape;3380;p20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1" name="Google Shape;3381;p20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2" name="Google Shape;3382;p20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3" name="Google Shape;3383;p20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4" name="Google Shape;3384;p20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5" name="Google Shape;3385;p20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6" name="Google Shape;3386;p20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7" name="Google Shape;3387;p20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8" name="Google Shape;3388;p20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9" name="Google Shape;3389;p20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0" name="Google Shape;3390;p20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1" name="Google Shape;3391;p20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2" name="Google Shape;3392;p20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3" name="Google Shape;3393;p20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4" name="Google Shape;3394;p20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5" name="Google Shape;3395;p20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6" name="Google Shape;3396;p20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7" name="Google Shape;3397;p20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8" name="Google Shape;3398;p20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9" name="Google Shape;3399;p20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0" name="Google Shape;3400;p20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1" name="Google Shape;3401;p20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2" name="Google Shape;3402;p20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3" name="Google Shape;3403;p20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4" name="Google Shape;3404;p20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5" name="Google Shape;3405;p20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6" name="Google Shape;3406;p20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7" name="Google Shape;3407;p20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8" name="Google Shape;3408;p20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9" name="Google Shape;3409;p20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0" name="Google Shape;3410;p20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1" name="Google Shape;3411;p20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2" name="Google Shape;3412;p20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3" name="Google Shape;3413;p20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4" name="Google Shape;3414;p20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5" name="Google Shape;3415;p20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6" name="Google Shape;3416;p20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7" name="Google Shape;3417;p20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8" name="Google Shape;3418;p20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9" name="Google Shape;3419;p20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0" name="Google Shape;3420;p20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1" name="Google Shape;3421;p20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2" name="Google Shape;3422;p20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3" name="Google Shape;3423;p20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4" name="Google Shape;3424;p20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5" name="Google Shape;3425;p20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6" name="Google Shape;3426;p20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7" name="Google Shape;3427;p20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8" name="Google Shape;3428;p20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9" name="Google Shape;3429;p20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0" name="Google Shape;3430;p20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1" name="Google Shape;3431;p20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2" name="Google Shape;3432;p20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3" name="Google Shape;3433;p20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4" name="Google Shape;3434;p20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5" name="Google Shape;3435;p20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6" name="Google Shape;3436;p20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7" name="Google Shape;3437;p20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8" name="Google Shape;3438;p20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9" name="Google Shape;3439;p20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0" name="Google Shape;3440;p20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1" name="Google Shape;3441;p20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2" name="Google Shape;3442;p20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3" name="Google Shape;3443;p20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4" name="Google Shape;3444;p20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5" name="Google Shape;3445;p20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6" name="Google Shape;3446;p20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7" name="Google Shape;3447;p20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8" name="Google Shape;3448;p20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9" name="Google Shape;3449;p20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0" name="Google Shape;3450;p20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1" name="Google Shape;3451;p20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2" name="Google Shape;3452;p20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3" name="Google Shape;3453;p20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4" name="Google Shape;3454;p20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5" name="Google Shape;3455;p20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6" name="Google Shape;3456;p20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7" name="Google Shape;3457;p20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8" name="Google Shape;3458;p20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9" name="Google Shape;3459;p20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0" name="Google Shape;3460;p20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1" name="Google Shape;3461;p20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2" name="Google Shape;3462;p20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3" name="Google Shape;3463;p20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4" name="Google Shape;3464;p20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5" name="Google Shape;3465;p20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6" name="Google Shape;3466;p20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7" name="Google Shape;3467;p20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8" name="Google Shape;3468;p20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9" name="Google Shape;3469;p20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0" name="Google Shape;3470;p20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1" name="Google Shape;3471;p20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2" name="Google Shape;3472;p20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3" name="Google Shape;3473;p20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4" name="Google Shape;3474;p20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5" name="Google Shape;3475;p20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6" name="Google Shape;3476;p20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7" name="Google Shape;3477;p20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8" name="Google Shape;3478;p20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9" name="Google Shape;3479;p20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0" name="Google Shape;3480;p20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1" name="Google Shape;3481;p20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2" name="Google Shape;3482;p20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3" name="Google Shape;3483;p20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4" name="Google Shape;3484;p20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5" name="Google Shape;3485;p20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6" name="Google Shape;3486;p20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7" name="Google Shape;3487;p20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8" name="Google Shape;3488;p20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9" name="Google Shape;3489;p20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0" name="Google Shape;3490;p20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1" name="Google Shape;3491;p20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2" name="Google Shape;3492;p20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3" name="Google Shape;3493;p20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4" name="Google Shape;3494;p20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5" name="Google Shape;3495;p20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6" name="Google Shape;3496;p20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7" name="Google Shape;3497;p20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8" name="Google Shape;3498;p20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9" name="Google Shape;3499;p20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0" name="Google Shape;3500;p20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1" name="Google Shape;3501;p20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2" name="Google Shape;3502;p20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3" name="Google Shape;3503;p20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4" name="Google Shape;3504;p20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5" name="Google Shape;3505;p20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6" name="Google Shape;3506;p20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7" name="Google Shape;3507;p20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8" name="Google Shape;3508;p20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9" name="Google Shape;3509;p20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0" name="Google Shape;3510;p20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1" name="Google Shape;3511;p20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2" name="Google Shape;3512;p20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3" name="Google Shape;3513;p20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4" name="Google Shape;3514;p20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5" name="Google Shape;3515;p20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6" name="Google Shape;3516;p20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7" name="Google Shape;3517;p20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8" name="Google Shape;3518;p20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9" name="Google Shape;3519;p20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0" name="Google Shape;3520;p20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1" name="Google Shape;3521;p20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2" name="Google Shape;3522;p20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3" name="Google Shape;3523;p20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4" name="Google Shape;3524;p20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5" name="Google Shape;3525;p20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6" name="Google Shape;3526;p20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7" name="Google Shape;3527;p20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8" name="Google Shape;3528;p20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9" name="Google Shape;3529;p20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0" name="Google Shape;3530;p20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1" name="Google Shape;3531;p20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2" name="Google Shape;3532;p20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3" name="Google Shape;3533;p20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4" name="Google Shape;3534;p20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5" name="Google Shape;3535;p20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6" name="Google Shape;3536;p20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7" name="Google Shape;3537;p20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8" name="Google Shape;3538;p20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9" name="Google Shape;3539;p20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0" name="Google Shape;3540;p20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1" name="Google Shape;3541;p20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2" name="Google Shape;3542;p20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3" name="Google Shape;3543;p20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4" name="Google Shape;3544;p20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5" name="Google Shape;3545;p20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6" name="Google Shape;3546;p20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7" name="Google Shape;3547;p20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8" name="Google Shape;3548;p20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9" name="Google Shape;3549;p20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0" name="Google Shape;3550;p20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1" name="Google Shape;3551;p20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2" name="Google Shape;3552;p20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3" name="Google Shape;3553;p20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4" name="Google Shape;3554;p20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5" name="Google Shape;3555;p20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6" name="Google Shape;3556;p20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7" name="Google Shape;3557;p20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8" name="Google Shape;3558;p20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9" name="Google Shape;3559;p20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0" name="Google Shape;3560;p20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1" name="Google Shape;3561;p20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2" name="Google Shape;3562;p20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3" name="Google Shape;3563;p20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4" name="Google Shape;3564;p20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5" name="Google Shape;3565;p20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6" name="Google Shape;3566;p20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7" name="Google Shape;3567;p20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8" name="Google Shape;3568;p20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9" name="Google Shape;3569;p20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0" name="Google Shape;3570;p20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1" name="Google Shape;3571;p20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2" name="Google Shape;3572;p20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3" name="Google Shape;3573;p20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4" name="Google Shape;3574;p20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5" name="Google Shape;3575;p20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6" name="Google Shape;3576;p20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7" name="Google Shape;3577;p20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8" name="Google Shape;3578;p20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9" name="Google Shape;3579;p20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0" name="Google Shape;3580;p20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1" name="Google Shape;3581;p20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2" name="Google Shape;3582;p20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3" name="Google Shape;3583;p20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4" name="Google Shape;3584;p20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5" name="Google Shape;3585;p20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6" name="Google Shape;3586;p20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7" name="Google Shape;3587;p20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8" name="Google Shape;3588;p20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9" name="Google Shape;3589;p20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0" name="Google Shape;3590;p20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1" name="Google Shape;3591;p20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2" name="Google Shape;3592;p20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3" name="Google Shape;3593;p20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4" name="Google Shape;3594;p20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5" name="Google Shape;3595;p20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6" name="Google Shape;3596;p20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7" name="Google Shape;3597;p20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8" name="Google Shape;3598;p20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9" name="Google Shape;3599;p20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0" name="Google Shape;3600;p20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1" name="Google Shape;3601;p20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2" name="Google Shape;3602;p20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3" name="Google Shape;3603;p20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4" name="Google Shape;3604;p20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5" name="Google Shape;3605;p20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6" name="Google Shape;3606;p20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7" name="Google Shape;3607;p20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8" name="Google Shape;3608;p20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9" name="Google Shape;3609;p20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0" name="Google Shape;3610;p20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1" name="Google Shape;3611;p20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2" name="Google Shape;3612;p20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3" name="Google Shape;3613;p20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4" name="Google Shape;3614;p20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5" name="Google Shape;3615;p20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6" name="Google Shape;3616;p20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7" name="Google Shape;3617;p20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8" name="Google Shape;3618;p20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9" name="Google Shape;3619;p20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0" name="Google Shape;3620;p20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1" name="Google Shape;3621;p20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2" name="Google Shape;3622;p20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3" name="Google Shape;3623;p20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4" name="Google Shape;3624;p20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5" name="Google Shape;3625;p20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6" name="Google Shape;3626;p20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7" name="Google Shape;3627;p20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8" name="Google Shape;3628;p20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9" name="Google Shape;3629;p20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0" name="Google Shape;3630;p20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1" name="Google Shape;3631;p20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2" name="Google Shape;3632;p20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3" name="Google Shape;3633;p20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4" name="Google Shape;3634;p20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5" name="Google Shape;3635;p20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6" name="Google Shape;3636;p20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7" name="Google Shape;3637;p20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8" name="Google Shape;3638;p20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9" name="Google Shape;3639;p20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0" name="Google Shape;3640;p20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1" name="Google Shape;3641;p20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2" name="Google Shape;3642;p20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3" name="Google Shape;3643;p20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4" name="Google Shape;3644;p20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5" name="Google Shape;3645;p20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6" name="Google Shape;3646;p20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7" name="Google Shape;3647;p20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8" name="Google Shape;3648;p20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9" name="Google Shape;3649;p20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0" name="Google Shape;3650;p20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1" name="Google Shape;3651;p20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2" name="Google Shape;3652;p20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3" name="Google Shape;3653;p20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4" name="Google Shape;3654;p20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5" name="Google Shape;3655;p20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6" name="Google Shape;3656;p20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7" name="Google Shape;3657;p20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8" name="Google Shape;3658;p20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9" name="Google Shape;3659;p20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0" name="Google Shape;3660;p20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1" name="Google Shape;3661;p20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2" name="Google Shape;3662;p20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3" name="Google Shape;3663;p20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4" name="Google Shape;3664;p20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5" name="Google Shape;3665;p20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6" name="Google Shape;3666;p20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7" name="Google Shape;3667;p20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8" name="Google Shape;3668;p20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9" name="Google Shape;3669;p20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0" name="Google Shape;3670;p20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1" name="Google Shape;3671;p20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2" name="Google Shape;3672;p20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3" name="Google Shape;3673;p20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4" name="Google Shape;3674;p20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75" name="Google Shape;3675;p20"/>
          <p:cNvSpPr txBox="1">
            <a:spLocks noGrp="1"/>
          </p:cNvSpPr>
          <p:nvPr>
            <p:ph type="title"/>
          </p:nvPr>
        </p:nvSpPr>
        <p:spPr>
          <a:xfrm>
            <a:off x="1779600" y="2134833"/>
            <a:ext cx="8632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  <p:sp>
        <p:nvSpPr>
          <p:cNvPr id="3676" name="Google Shape;3676;p20"/>
          <p:cNvSpPr txBox="1">
            <a:spLocks noGrp="1"/>
          </p:cNvSpPr>
          <p:nvPr>
            <p:ph type="title" idx="2" hasCustomPrompt="1"/>
          </p:nvPr>
        </p:nvSpPr>
        <p:spPr>
          <a:xfrm>
            <a:off x="415600" y="1474833"/>
            <a:ext cx="11360800" cy="94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3677" name="Google Shape;3677;p20"/>
          <p:cNvSpPr txBox="1">
            <a:spLocks noGrp="1"/>
          </p:cNvSpPr>
          <p:nvPr>
            <p:ph type="subTitle" idx="1"/>
          </p:nvPr>
        </p:nvSpPr>
        <p:spPr>
          <a:xfrm>
            <a:off x="2337400" y="3160167"/>
            <a:ext cx="75172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sk-SK"/>
              <a:t>Kliknutím upravte štýl predlohy podnadpisu</a:t>
            </a:r>
            <a:endParaRPr/>
          </a:p>
        </p:txBody>
      </p:sp>
      <p:grpSp>
        <p:nvGrpSpPr>
          <p:cNvPr id="3678" name="Google Shape;3678;p20"/>
          <p:cNvGrpSpPr/>
          <p:nvPr/>
        </p:nvGrpSpPr>
        <p:grpSpPr>
          <a:xfrm>
            <a:off x="0" y="1966121"/>
            <a:ext cx="12192000" cy="5137447"/>
            <a:chOff x="0" y="1474590"/>
            <a:chExt cx="9144000" cy="3853085"/>
          </a:xfrm>
        </p:grpSpPr>
        <p:sp>
          <p:nvSpPr>
            <p:cNvPr id="3679" name="Google Shape;3679;p20"/>
            <p:cNvSpPr/>
            <p:nvPr/>
          </p:nvSpPr>
          <p:spPr>
            <a:xfrm>
              <a:off x="0" y="4025575"/>
              <a:ext cx="9144000" cy="567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0" name="Google Shape;3680;p20"/>
            <p:cNvSpPr/>
            <p:nvPr/>
          </p:nvSpPr>
          <p:spPr>
            <a:xfrm>
              <a:off x="0" y="4598775"/>
              <a:ext cx="9144000" cy="1557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1" name="Google Shape;3681;p20"/>
            <p:cNvSpPr/>
            <p:nvPr/>
          </p:nvSpPr>
          <p:spPr>
            <a:xfrm>
              <a:off x="0" y="4760675"/>
              <a:ext cx="9144000" cy="567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2" name="Google Shape;3682;p20"/>
            <p:cNvSpPr/>
            <p:nvPr/>
          </p:nvSpPr>
          <p:spPr>
            <a:xfrm>
              <a:off x="0" y="1475275"/>
              <a:ext cx="1611600" cy="567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3" name="Google Shape;3683;p20"/>
            <p:cNvSpPr/>
            <p:nvPr/>
          </p:nvSpPr>
          <p:spPr>
            <a:xfrm>
              <a:off x="0" y="2048475"/>
              <a:ext cx="1611600" cy="1557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4" name="Google Shape;3684;p20"/>
            <p:cNvSpPr/>
            <p:nvPr/>
          </p:nvSpPr>
          <p:spPr>
            <a:xfrm>
              <a:off x="0" y="2204175"/>
              <a:ext cx="1611600" cy="18213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685" name="Google Shape;3685;p20"/>
            <p:cNvGrpSpPr/>
            <p:nvPr/>
          </p:nvGrpSpPr>
          <p:grpSpPr>
            <a:xfrm>
              <a:off x="514651" y="1474590"/>
              <a:ext cx="582277" cy="2550888"/>
              <a:chOff x="573900" y="1154950"/>
              <a:chExt cx="538000" cy="2396100"/>
            </a:xfrm>
          </p:grpSpPr>
          <p:sp>
            <p:nvSpPr>
              <p:cNvPr id="3686" name="Google Shape;3686;p20"/>
              <p:cNvSpPr/>
              <p:nvPr/>
            </p:nvSpPr>
            <p:spPr>
              <a:xfrm>
                <a:off x="573900" y="1154950"/>
                <a:ext cx="71700" cy="2396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87" name="Google Shape;3687;p20"/>
              <p:cNvSpPr/>
              <p:nvPr/>
            </p:nvSpPr>
            <p:spPr>
              <a:xfrm>
                <a:off x="1040200" y="1154950"/>
                <a:ext cx="71700" cy="2396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88" name="Google Shape;3688;p20"/>
              <p:cNvSpPr/>
              <p:nvPr/>
            </p:nvSpPr>
            <p:spPr>
              <a:xfrm>
                <a:off x="595400" y="1377388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89" name="Google Shape;3689;p20"/>
              <p:cNvSpPr/>
              <p:nvPr/>
            </p:nvSpPr>
            <p:spPr>
              <a:xfrm>
                <a:off x="595400" y="1754013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90" name="Google Shape;3690;p20"/>
              <p:cNvSpPr/>
              <p:nvPr/>
            </p:nvSpPr>
            <p:spPr>
              <a:xfrm>
                <a:off x="613325" y="2130638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91" name="Google Shape;3691;p20"/>
              <p:cNvSpPr/>
              <p:nvPr/>
            </p:nvSpPr>
            <p:spPr>
              <a:xfrm>
                <a:off x="595400" y="2507263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92" name="Google Shape;3692;p20"/>
              <p:cNvSpPr/>
              <p:nvPr/>
            </p:nvSpPr>
            <p:spPr>
              <a:xfrm>
                <a:off x="595400" y="2883888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93" name="Google Shape;3693;p20"/>
              <p:cNvSpPr/>
              <p:nvPr/>
            </p:nvSpPr>
            <p:spPr>
              <a:xfrm>
                <a:off x="613325" y="3260513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12195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bg>
      <p:bgPr>
        <a:solidFill>
          <a:schemeClr val="accent6"/>
        </a:solidFill>
        <a:effectLst/>
      </p:bgPr>
    </p:bg>
    <p:spTree>
      <p:nvGrpSpPr>
        <p:cNvPr id="1" name="Shape 3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5" name="Google Shape;3695;p21"/>
          <p:cNvSpPr txBox="1">
            <a:spLocks noGrp="1"/>
          </p:cNvSpPr>
          <p:nvPr>
            <p:ph type="title"/>
          </p:nvPr>
        </p:nvSpPr>
        <p:spPr>
          <a:xfrm>
            <a:off x="415600" y="3901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  <p:sp>
        <p:nvSpPr>
          <p:cNvPr id="3696" name="Google Shape;3696;p21"/>
          <p:cNvSpPr txBox="1">
            <a:spLocks noGrp="1"/>
          </p:cNvSpPr>
          <p:nvPr>
            <p:ph type="title" idx="2"/>
          </p:nvPr>
        </p:nvSpPr>
        <p:spPr>
          <a:xfrm>
            <a:off x="2130901" y="2350200"/>
            <a:ext cx="3494400" cy="5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  <p:sp>
        <p:nvSpPr>
          <p:cNvPr id="3697" name="Google Shape;3697;p21"/>
          <p:cNvSpPr txBox="1">
            <a:spLocks noGrp="1"/>
          </p:cNvSpPr>
          <p:nvPr>
            <p:ph type="subTitle" idx="1"/>
          </p:nvPr>
        </p:nvSpPr>
        <p:spPr>
          <a:xfrm>
            <a:off x="2130900" y="2899771"/>
            <a:ext cx="3494400" cy="9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/>
          </a:p>
        </p:txBody>
      </p:sp>
      <p:sp>
        <p:nvSpPr>
          <p:cNvPr id="3698" name="Google Shape;3698;p21"/>
          <p:cNvSpPr txBox="1">
            <a:spLocks noGrp="1"/>
          </p:cNvSpPr>
          <p:nvPr>
            <p:ph type="title" idx="3"/>
          </p:nvPr>
        </p:nvSpPr>
        <p:spPr>
          <a:xfrm>
            <a:off x="2130901" y="4362367"/>
            <a:ext cx="3494400" cy="5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  <p:sp>
        <p:nvSpPr>
          <p:cNvPr id="3699" name="Google Shape;3699;p21"/>
          <p:cNvSpPr txBox="1">
            <a:spLocks noGrp="1"/>
          </p:cNvSpPr>
          <p:nvPr>
            <p:ph type="subTitle" idx="4"/>
          </p:nvPr>
        </p:nvSpPr>
        <p:spPr>
          <a:xfrm>
            <a:off x="2130900" y="4911937"/>
            <a:ext cx="3494400" cy="9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/>
          </a:p>
        </p:txBody>
      </p:sp>
      <p:sp>
        <p:nvSpPr>
          <p:cNvPr id="3700" name="Google Shape;3700;p21"/>
          <p:cNvSpPr txBox="1">
            <a:spLocks noGrp="1"/>
          </p:cNvSpPr>
          <p:nvPr>
            <p:ph type="title" idx="5"/>
          </p:nvPr>
        </p:nvSpPr>
        <p:spPr>
          <a:xfrm>
            <a:off x="7658968" y="2350200"/>
            <a:ext cx="3494400" cy="5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  <p:sp>
        <p:nvSpPr>
          <p:cNvPr id="3701" name="Google Shape;3701;p21"/>
          <p:cNvSpPr txBox="1">
            <a:spLocks noGrp="1"/>
          </p:cNvSpPr>
          <p:nvPr>
            <p:ph type="subTitle" idx="6"/>
          </p:nvPr>
        </p:nvSpPr>
        <p:spPr>
          <a:xfrm>
            <a:off x="7658967" y="2899771"/>
            <a:ext cx="3494400" cy="9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/>
          </a:p>
        </p:txBody>
      </p:sp>
      <p:sp>
        <p:nvSpPr>
          <p:cNvPr id="3702" name="Google Shape;3702;p21"/>
          <p:cNvSpPr txBox="1">
            <a:spLocks noGrp="1"/>
          </p:cNvSpPr>
          <p:nvPr>
            <p:ph type="title" idx="7"/>
          </p:nvPr>
        </p:nvSpPr>
        <p:spPr>
          <a:xfrm>
            <a:off x="7658968" y="4362367"/>
            <a:ext cx="3494400" cy="5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  <p:sp>
        <p:nvSpPr>
          <p:cNvPr id="3703" name="Google Shape;3703;p21"/>
          <p:cNvSpPr txBox="1">
            <a:spLocks noGrp="1"/>
          </p:cNvSpPr>
          <p:nvPr>
            <p:ph type="subTitle" idx="8"/>
          </p:nvPr>
        </p:nvSpPr>
        <p:spPr>
          <a:xfrm>
            <a:off x="7658967" y="4911937"/>
            <a:ext cx="3494400" cy="9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345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4"/>
          <p:cNvSpPr txBox="1">
            <a:spLocks noGrp="1"/>
          </p:cNvSpPr>
          <p:nvPr>
            <p:ph type="body" idx="1"/>
          </p:nvPr>
        </p:nvSpPr>
        <p:spPr>
          <a:xfrm>
            <a:off x="1038533" y="1351967"/>
            <a:ext cx="9430000" cy="47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732" name="Google Shape;732;p4"/>
          <p:cNvSpPr txBox="1">
            <a:spLocks noGrp="1"/>
          </p:cNvSpPr>
          <p:nvPr>
            <p:ph type="title"/>
          </p:nvPr>
        </p:nvSpPr>
        <p:spPr>
          <a:xfrm>
            <a:off x="415600" y="3901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438303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bg>
      <p:bgPr>
        <a:solidFill>
          <a:schemeClr val="accent6"/>
        </a:solidFill>
        <a:effectLst/>
      </p:bgPr>
    </p:bg>
    <p:spTree>
      <p:nvGrpSpPr>
        <p:cNvPr id="1" name="Shape 3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5" name="Google Shape;3705;p22"/>
          <p:cNvSpPr txBox="1">
            <a:spLocks noGrp="1"/>
          </p:cNvSpPr>
          <p:nvPr>
            <p:ph type="title"/>
          </p:nvPr>
        </p:nvSpPr>
        <p:spPr>
          <a:xfrm>
            <a:off x="1779600" y="2134833"/>
            <a:ext cx="8632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  <p:sp>
        <p:nvSpPr>
          <p:cNvPr id="3706" name="Google Shape;3706;p22"/>
          <p:cNvSpPr txBox="1">
            <a:spLocks noGrp="1"/>
          </p:cNvSpPr>
          <p:nvPr>
            <p:ph type="title" idx="2" hasCustomPrompt="1"/>
          </p:nvPr>
        </p:nvSpPr>
        <p:spPr>
          <a:xfrm>
            <a:off x="415600" y="1474833"/>
            <a:ext cx="11360800" cy="94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3707" name="Google Shape;3707;p22"/>
          <p:cNvSpPr txBox="1">
            <a:spLocks noGrp="1"/>
          </p:cNvSpPr>
          <p:nvPr>
            <p:ph type="subTitle" idx="1"/>
          </p:nvPr>
        </p:nvSpPr>
        <p:spPr>
          <a:xfrm>
            <a:off x="2337400" y="3160167"/>
            <a:ext cx="75172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sk-SK"/>
              <a:t>Kliknutím upravte štýl predlohy podnadpisu</a:t>
            </a:r>
            <a:endParaRPr/>
          </a:p>
        </p:txBody>
      </p:sp>
      <p:grpSp>
        <p:nvGrpSpPr>
          <p:cNvPr id="3708" name="Google Shape;3708;p22"/>
          <p:cNvGrpSpPr/>
          <p:nvPr/>
        </p:nvGrpSpPr>
        <p:grpSpPr>
          <a:xfrm>
            <a:off x="2465584" y="369604"/>
            <a:ext cx="1925261" cy="962624"/>
            <a:chOff x="311697" y="-12"/>
            <a:chExt cx="4437449" cy="2218709"/>
          </a:xfrm>
        </p:grpSpPr>
        <p:sp>
          <p:nvSpPr>
            <p:cNvPr id="3709" name="Google Shape;3709;p22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0" name="Google Shape;3710;p22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1" name="Google Shape;3711;p22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2" name="Google Shape;3712;p22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3" name="Google Shape;3713;p22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4" name="Google Shape;3714;p22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5" name="Google Shape;3715;p22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6" name="Google Shape;3716;p22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7" name="Google Shape;3717;p22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8" name="Google Shape;3718;p22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9" name="Google Shape;3719;p22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0" name="Google Shape;3720;p22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1" name="Google Shape;3721;p22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2" name="Google Shape;3722;p22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3" name="Google Shape;3723;p22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4" name="Google Shape;3724;p22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5" name="Google Shape;3725;p22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6" name="Google Shape;3726;p22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7" name="Google Shape;3727;p22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8" name="Google Shape;3728;p22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9" name="Google Shape;3729;p22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0" name="Google Shape;3730;p22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1" name="Google Shape;3731;p22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2" name="Google Shape;3732;p22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3" name="Google Shape;3733;p22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4" name="Google Shape;3734;p22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5" name="Google Shape;3735;p22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6" name="Google Shape;3736;p22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7" name="Google Shape;3737;p22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8" name="Google Shape;3738;p22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9" name="Google Shape;3739;p22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0" name="Google Shape;3740;p22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1" name="Google Shape;3741;p22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2" name="Google Shape;3742;p22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3" name="Google Shape;3743;p22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4" name="Google Shape;3744;p22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5" name="Google Shape;3745;p22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6" name="Google Shape;3746;p22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7" name="Google Shape;3747;p22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8" name="Google Shape;3748;p22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9" name="Google Shape;3749;p22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0" name="Google Shape;3750;p22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1" name="Google Shape;3751;p22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2" name="Google Shape;3752;p22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3" name="Google Shape;3753;p22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4" name="Google Shape;3754;p22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5" name="Google Shape;3755;p22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6" name="Google Shape;3756;p22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7" name="Google Shape;3757;p22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8" name="Google Shape;3758;p22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9" name="Google Shape;3759;p22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0" name="Google Shape;3760;p22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1" name="Google Shape;3761;p22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2" name="Google Shape;3762;p22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3" name="Google Shape;3763;p22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4" name="Google Shape;3764;p22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5" name="Google Shape;3765;p22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6" name="Google Shape;3766;p22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7" name="Google Shape;3767;p22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8" name="Google Shape;3768;p22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9" name="Google Shape;3769;p22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0" name="Google Shape;3770;p22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1" name="Google Shape;3771;p22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2" name="Google Shape;3772;p22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3" name="Google Shape;3773;p22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4" name="Google Shape;3774;p22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5" name="Google Shape;3775;p22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6" name="Google Shape;3776;p22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7" name="Google Shape;3777;p22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8" name="Google Shape;3778;p22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9" name="Google Shape;3779;p22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0" name="Google Shape;3780;p22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1" name="Google Shape;3781;p22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2" name="Google Shape;3782;p22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3" name="Google Shape;3783;p22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4" name="Google Shape;3784;p22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5" name="Google Shape;3785;p22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6" name="Google Shape;3786;p22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7" name="Google Shape;3787;p22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8" name="Google Shape;3788;p22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9" name="Google Shape;3789;p22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0" name="Google Shape;3790;p22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1" name="Google Shape;3791;p22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2" name="Google Shape;3792;p22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3" name="Google Shape;3793;p22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4" name="Google Shape;3794;p22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5" name="Google Shape;3795;p22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6" name="Google Shape;3796;p22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7" name="Google Shape;3797;p22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8" name="Google Shape;3798;p22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9" name="Google Shape;3799;p22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0" name="Google Shape;3800;p22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1" name="Google Shape;3801;p22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2" name="Google Shape;3802;p22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3" name="Google Shape;3803;p22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4" name="Google Shape;3804;p22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5" name="Google Shape;3805;p22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6" name="Google Shape;3806;p22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7" name="Google Shape;3807;p22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8" name="Google Shape;3808;p22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9" name="Google Shape;3809;p22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0" name="Google Shape;3810;p22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1" name="Google Shape;3811;p22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2" name="Google Shape;3812;p22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3" name="Google Shape;3813;p22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4" name="Google Shape;3814;p22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5" name="Google Shape;3815;p22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6" name="Google Shape;3816;p22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7" name="Google Shape;3817;p22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8" name="Google Shape;3818;p22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9" name="Google Shape;3819;p22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0" name="Google Shape;3820;p22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1" name="Google Shape;3821;p22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2" name="Google Shape;3822;p22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3" name="Google Shape;3823;p22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4" name="Google Shape;3824;p22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5" name="Google Shape;3825;p22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6" name="Google Shape;3826;p22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7" name="Google Shape;3827;p22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8" name="Google Shape;3828;p22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9" name="Google Shape;3829;p22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0" name="Google Shape;3830;p22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1" name="Google Shape;3831;p22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2" name="Google Shape;3832;p22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3" name="Google Shape;3833;p22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4" name="Google Shape;3834;p22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5" name="Google Shape;3835;p22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6" name="Google Shape;3836;p22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7" name="Google Shape;3837;p22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8" name="Google Shape;3838;p22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9" name="Google Shape;3839;p22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0" name="Google Shape;3840;p22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1" name="Google Shape;3841;p22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2" name="Google Shape;3842;p22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3" name="Google Shape;3843;p22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4" name="Google Shape;3844;p22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5" name="Google Shape;3845;p22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6" name="Google Shape;3846;p22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7" name="Google Shape;3847;p22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8" name="Google Shape;3848;p22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9" name="Google Shape;3849;p22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0" name="Google Shape;3850;p22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1" name="Google Shape;3851;p22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2" name="Google Shape;3852;p22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3" name="Google Shape;3853;p22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4" name="Google Shape;3854;p22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5" name="Google Shape;3855;p22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6" name="Google Shape;3856;p22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7" name="Google Shape;3857;p22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8" name="Google Shape;3858;p22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9" name="Google Shape;3859;p22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0" name="Google Shape;3860;p22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1" name="Google Shape;3861;p22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2" name="Google Shape;3862;p22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3" name="Google Shape;3863;p22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4" name="Google Shape;3864;p22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5" name="Google Shape;3865;p22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6" name="Google Shape;3866;p22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7" name="Google Shape;3867;p22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8" name="Google Shape;3868;p22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9" name="Google Shape;3869;p22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0" name="Google Shape;3870;p22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1" name="Google Shape;3871;p22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2" name="Google Shape;3872;p22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3" name="Google Shape;3873;p22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4" name="Google Shape;3874;p22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5" name="Google Shape;3875;p22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6" name="Google Shape;3876;p22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7" name="Google Shape;3877;p22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8" name="Google Shape;3878;p22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9" name="Google Shape;3879;p22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0" name="Google Shape;3880;p22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1" name="Google Shape;3881;p22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2" name="Google Shape;3882;p22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3" name="Google Shape;3883;p22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4" name="Google Shape;3884;p22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5" name="Google Shape;3885;p22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6" name="Google Shape;3886;p22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7" name="Google Shape;3887;p22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8" name="Google Shape;3888;p22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9" name="Google Shape;3889;p22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0" name="Google Shape;3890;p22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1" name="Google Shape;3891;p22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2" name="Google Shape;3892;p22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3" name="Google Shape;3893;p22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4" name="Google Shape;3894;p22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5" name="Google Shape;3895;p22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6" name="Google Shape;3896;p22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7" name="Google Shape;3897;p22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8" name="Google Shape;3898;p22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9" name="Google Shape;3899;p22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0" name="Google Shape;3900;p22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1" name="Google Shape;3901;p22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2" name="Google Shape;3902;p22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3" name="Google Shape;3903;p22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4" name="Google Shape;3904;p22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5" name="Google Shape;3905;p22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6" name="Google Shape;3906;p22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7" name="Google Shape;3907;p22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8" name="Google Shape;3908;p22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9" name="Google Shape;3909;p22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0" name="Google Shape;3910;p22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1" name="Google Shape;3911;p22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2" name="Google Shape;3912;p22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3" name="Google Shape;3913;p22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4" name="Google Shape;3914;p22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5" name="Google Shape;3915;p22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6" name="Google Shape;3916;p22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7" name="Google Shape;3917;p22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8" name="Google Shape;3918;p22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9" name="Google Shape;3919;p22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0" name="Google Shape;3920;p22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1" name="Google Shape;3921;p22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2" name="Google Shape;3922;p22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3" name="Google Shape;3923;p22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4" name="Google Shape;3924;p22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5" name="Google Shape;3925;p22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6" name="Google Shape;3926;p22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7" name="Google Shape;3927;p22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8" name="Google Shape;3928;p22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9" name="Google Shape;3929;p22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0" name="Google Shape;3930;p22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1" name="Google Shape;3931;p22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2" name="Google Shape;3932;p22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3" name="Google Shape;3933;p22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4" name="Google Shape;3934;p22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5" name="Google Shape;3935;p22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6" name="Google Shape;3936;p22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7" name="Google Shape;3937;p22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8" name="Google Shape;3938;p22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9" name="Google Shape;3939;p22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0" name="Google Shape;3940;p22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1" name="Google Shape;3941;p22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2" name="Google Shape;3942;p22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3" name="Google Shape;3943;p22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4" name="Google Shape;3944;p22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5" name="Google Shape;3945;p22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6" name="Google Shape;3946;p22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7" name="Google Shape;3947;p22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8" name="Google Shape;3948;p22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9" name="Google Shape;3949;p22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0" name="Google Shape;3950;p22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1" name="Google Shape;3951;p22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2" name="Google Shape;3952;p22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3" name="Google Shape;3953;p22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4" name="Google Shape;3954;p22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5" name="Google Shape;3955;p22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6" name="Google Shape;3956;p22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7" name="Google Shape;3957;p22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8" name="Google Shape;3958;p22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9" name="Google Shape;3959;p22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0" name="Google Shape;3960;p22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1" name="Google Shape;3961;p22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2" name="Google Shape;3962;p22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3" name="Google Shape;3963;p22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4" name="Google Shape;3964;p22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5" name="Google Shape;3965;p22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6" name="Google Shape;3966;p22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7" name="Google Shape;3967;p22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8" name="Google Shape;3968;p22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9" name="Google Shape;3969;p22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0" name="Google Shape;3970;p22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1" name="Google Shape;3971;p22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2" name="Google Shape;3972;p22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3" name="Google Shape;3973;p22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4" name="Google Shape;3974;p22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5" name="Google Shape;3975;p22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6" name="Google Shape;3976;p22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7" name="Google Shape;3977;p22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8" name="Google Shape;3978;p22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9" name="Google Shape;3979;p22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0" name="Google Shape;3980;p22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1" name="Google Shape;3981;p22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2" name="Google Shape;3982;p22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3" name="Google Shape;3983;p22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4" name="Google Shape;3984;p22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5" name="Google Shape;3985;p22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6" name="Google Shape;3986;p22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7" name="Google Shape;3987;p22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8" name="Google Shape;3988;p22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9" name="Google Shape;3989;p22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0" name="Google Shape;3990;p22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1" name="Google Shape;3991;p22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2" name="Google Shape;3992;p22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3" name="Google Shape;3993;p22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4" name="Google Shape;3994;p22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5" name="Google Shape;3995;p22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6" name="Google Shape;3996;p22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7" name="Google Shape;3997;p22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8" name="Google Shape;3998;p22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9" name="Google Shape;3999;p22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0" name="Google Shape;4000;p22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1" name="Google Shape;4001;p22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2" name="Google Shape;4002;p22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3" name="Google Shape;4003;p22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4" name="Google Shape;4004;p22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5" name="Google Shape;4005;p22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6" name="Google Shape;4006;p22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7" name="Google Shape;4007;p22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8" name="Google Shape;4008;p22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9" name="Google Shape;4009;p22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0" name="Google Shape;4010;p22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1" name="Google Shape;4011;p22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2" name="Google Shape;4012;p22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3" name="Google Shape;4013;p22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4" name="Google Shape;4014;p22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5" name="Google Shape;4015;p22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6" name="Google Shape;4016;p22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7" name="Google Shape;4017;p22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8" name="Google Shape;4018;p22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9" name="Google Shape;4019;p22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0" name="Google Shape;4020;p22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1" name="Google Shape;4021;p22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2" name="Google Shape;4022;p22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3" name="Google Shape;4023;p22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4" name="Google Shape;4024;p22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5" name="Google Shape;4025;p22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6" name="Google Shape;4026;p22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7" name="Google Shape;4027;p22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8" name="Google Shape;4028;p22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9" name="Google Shape;4029;p22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0" name="Google Shape;4030;p22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1" name="Google Shape;4031;p22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2" name="Google Shape;4032;p22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3" name="Google Shape;4033;p22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4" name="Google Shape;4034;p22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5" name="Google Shape;4035;p22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6" name="Google Shape;4036;p22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7" name="Google Shape;4037;p22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38" name="Google Shape;4038;p22"/>
          <p:cNvGrpSpPr/>
          <p:nvPr/>
        </p:nvGrpSpPr>
        <p:grpSpPr>
          <a:xfrm>
            <a:off x="-516500" y="2718367"/>
            <a:ext cx="12708567" cy="4365567"/>
            <a:chOff x="-387375" y="2038775"/>
            <a:chExt cx="9531425" cy="3274175"/>
          </a:xfrm>
        </p:grpSpPr>
        <p:grpSp>
          <p:nvGrpSpPr>
            <p:cNvPr id="4039" name="Google Shape;4039;p22"/>
            <p:cNvGrpSpPr/>
            <p:nvPr/>
          </p:nvGrpSpPr>
          <p:grpSpPr>
            <a:xfrm>
              <a:off x="7767451" y="3282676"/>
              <a:ext cx="831787" cy="721972"/>
              <a:chOff x="2788951" y="3310126"/>
              <a:chExt cx="831787" cy="721972"/>
            </a:xfrm>
          </p:grpSpPr>
          <p:sp>
            <p:nvSpPr>
              <p:cNvPr id="4040" name="Google Shape;4040;p22"/>
              <p:cNvSpPr/>
              <p:nvPr/>
            </p:nvSpPr>
            <p:spPr>
              <a:xfrm>
                <a:off x="3412729" y="3947714"/>
                <a:ext cx="110973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3176" y="2415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41" name="Google Shape;4041;p22"/>
              <p:cNvSpPr/>
              <p:nvPr/>
            </p:nvSpPr>
            <p:spPr>
              <a:xfrm>
                <a:off x="3315694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42" name="Google Shape;4042;p22"/>
              <p:cNvSpPr/>
              <p:nvPr/>
            </p:nvSpPr>
            <p:spPr>
              <a:xfrm>
                <a:off x="3204826" y="3947714"/>
                <a:ext cx="110903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416" extrusionOk="0">
                    <a:moveTo>
                      <a:pt x="0" y="1"/>
                    </a:moveTo>
                    <a:lnTo>
                      <a:pt x="0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43" name="Google Shape;4043;p22"/>
              <p:cNvSpPr/>
              <p:nvPr/>
            </p:nvSpPr>
            <p:spPr>
              <a:xfrm>
                <a:off x="3107791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0" y="1"/>
                    </a:moveTo>
                    <a:lnTo>
                      <a:pt x="0" y="2415"/>
                    </a:lnTo>
                    <a:lnTo>
                      <a:pt x="2778" y="2415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44" name="Google Shape;4044;p22"/>
              <p:cNvSpPr/>
              <p:nvPr/>
            </p:nvSpPr>
            <p:spPr>
              <a:xfrm>
                <a:off x="2996888" y="3947714"/>
                <a:ext cx="110938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45" name="Google Shape;4045;p22"/>
              <p:cNvSpPr/>
              <p:nvPr/>
            </p:nvSpPr>
            <p:spPr>
              <a:xfrm>
                <a:off x="2899853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46" name="Google Shape;4046;p22"/>
              <p:cNvSpPr/>
              <p:nvPr/>
            </p:nvSpPr>
            <p:spPr>
              <a:xfrm>
                <a:off x="3412729" y="3836850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47" name="Google Shape;4047;p22"/>
              <p:cNvSpPr/>
              <p:nvPr/>
            </p:nvSpPr>
            <p:spPr>
              <a:xfrm>
                <a:off x="3315694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48" name="Google Shape;4048;p22"/>
              <p:cNvSpPr/>
              <p:nvPr/>
            </p:nvSpPr>
            <p:spPr>
              <a:xfrm>
                <a:off x="3204826" y="3836850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49" name="Google Shape;4049;p22"/>
              <p:cNvSpPr/>
              <p:nvPr/>
            </p:nvSpPr>
            <p:spPr>
              <a:xfrm>
                <a:off x="3107791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50" name="Google Shape;4050;p22"/>
              <p:cNvSpPr/>
              <p:nvPr/>
            </p:nvSpPr>
            <p:spPr>
              <a:xfrm>
                <a:off x="2996888" y="3836850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51" name="Google Shape;4051;p22"/>
              <p:cNvSpPr/>
              <p:nvPr/>
            </p:nvSpPr>
            <p:spPr>
              <a:xfrm>
                <a:off x="2899853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52" name="Google Shape;4052;p22"/>
              <p:cNvSpPr/>
              <p:nvPr/>
            </p:nvSpPr>
            <p:spPr>
              <a:xfrm>
                <a:off x="3412729" y="3739819"/>
                <a:ext cx="11097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53" name="Google Shape;4053;p22"/>
              <p:cNvSpPr/>
              <p:nvPr/>
            </p:nvSpPr>
            <p:spPr>
              <a:xfrm>
                <a:off x="3315694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54" name="Google Shape;4054;p22"/>
              <p:cNvSpPr/>
              <p:nvPr/>
            </p:nvSpPr>
            <p:spPr>
              <a:xfrm>
                <a:off x="3204826" y="3739819"/>
                <a:ext cx="11090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55" name="Google Shape;4055;p22"/>
              <p:cNvSpPr/>
              <p:nvPr/>
            </p:nvSpPr>
            <p:spPr>
              <a:xfrm>
                <a:off x="3107791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56" name="Google Shape;4056;p22"/>
              <p:cNvSpPr/>
              <p:nvPr/>
            </p:nvSpPr>
            <p:spPr>
              <a:xfrm>
                <a:off x="2996888" y="3739819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57" name="Google Shape;4057;p22"/>
              <p:cNvSpPr/>
              <p:nvPr/>
            </p:nvSpPr>
            <p:spPr>
              <a:xfrm>
                <a:off x="2899853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58" name="Google Shape;4058;p22"/>
              <p:cNvSpPr/>
              <p:nvPr/>
            </p:nvSpPr>
            <p:spPr>
              <a:xfrm>
                <a:off x="3412729" y="3628885"/>
                <a:ext cx="110973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3176" y="3176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59" name="Google Shape;4059;p22"/>
              <p:cNvSpPr/>
              <p:nvPr/>
            </p:nvSpPr>
            <p:spPr>
              <a:xfrm>
                <a:off x="3315694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60" name="Google Shape;4060;p22"/>
              <p:cNvSpPr/>
              <p:nvPr/>
            </p:nvSpPr>
            <p:spPr>
              <a:xfrm>
                <a:off x="3204826" y="3628885"/>
                <a:ext cx="110903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7" extrusionOk="0">
                    <a:moveTo>
                      <a:pt x="0" y="1"/>
                    </a:moveTo>
                    <a:lnTo>
                      <a:pt x="0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61" name="Google Shape;4061;p22"/>
              <p:cNvSpPr/>
              <p:nvPr/>
            </p:nvSpPr>
            <p:spPr>
              <a:xfrm>
                <a:off x="3107791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0" y="1"/>
                    </a:moveTo>
                    <a:lnTo>
                      <a:pt x="0" y="3176"/>
                    </a:lnTo>
                    <a:lnTo>
                      <a:pt x="2778" y="3176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62" name="Google Shape;4062;p22"/>
              <p:cNvSpPr/>
              <p:nvPr/>
            </p:nvSpPr>
            <p:spPr>
              <a:xfrm>
                <a:off x="2996888" y="3628885"/>
                <a:ext cx="110938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63" name="Google Shape;4063;p22"/>
              <p:cNvSpPr/>
              <p:nvPr/>
            </p:nvSpPr>
            <p:spPr>
              <a:xfrm>
                <a:off x="2899853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64" name="Google Shape;4064;p22"/>
              <p:cNvSpPr/>
              <p:nvPr/>
            </p:nvSpPr>
            <p:spPr>
              <a:xfrm>
                <a:off x="3523667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65" name="Google Shape;4065;p22"/>
              <p:cNvSpPr/>
              <p:nvPr/>
            </p:nvSpPr>
            <p:spPr>
              <a:xfrm>
                <a:off x="3412729" y="3518022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66" name="Google Shape;4066;p22"/>
              <p:cNvSpPr/>
              <p:nvPr/>
            </p:nvSpPr>
            <p:spPr>
              <a:xfrm>
                <a:off x="3315694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67" name="Google Shape;4067;p22"/>
              <p:cNvSpPr/>
              <p:nvPr/>
            </p:nvSpPr>
            <p:spPr>
              <a:xfrm>
                <a:off x="3204826" y="3518022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68" name="Google Shape;4068;p22"/>
              <p:cNvSpPr/>
              <p:nvPr/>
            </p:nvSpPr>
            <p:spPr>
              <a:xfrm>
                <a:off x="3107791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69" name="Google Shape;4069;p22"/>
              <p:cNvSpPr/>
              <p:nvPr/>
            </p:nvSpPr>
            <p:spPr>
              <a:xfrm>
                <a:off x="2996888" y="3518022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70" name="Google Shape;4070;p22"/>
              <p:cNvSpPr/>
              <p:nvPr/>
            </p:nvSpPr>
            <p:spPr>
              <a:xfrm>
                <a:off x="2899853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71" name="Google Shape;4071;p22"/>
              <p:cNvSpPr/>
              <p:nvPr/>
            </p:nvSpPr>
            <p:spPr>
              <a:xfrm>
                <a:off x="2788951" y="3518022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72" name="Google Shape;4072;p22"/>
              <p:cNvSpPr/>
              <p:nvPr/>
            </p:nvSpPr>
            <p:spPr>
              <a:xfrm>
                <a:off x="3523667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73" name="Google Shape;4073;p22"/>
              <p:cNvSpPr/>
              <p:nvPr/>
            </p:nvSpPr>
            <p:spPr>
              <a:xfrm>
                <a:off x="3412729" y="3420990"/>
                <a:ext cx="11097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74" name="Google Shape;4074;p22"/>
              <p:cNvSpPr/>
              <p:nvPr/>
            </p:nvSpPr>
            <p:spPr>
              <a:xfrm>
                <a:off x="3315694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75" name="Google Shape;4075;p22"/>
              <p:cNvSpPr/>
              <p:nvPr/>
            </p:nvSpPr>
            <p:spPr>
              <a:xfrm>
                <a:off x="3204826" y="3420990"/>
                <a:ext cx="11090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76" name="Google Shape;4076;p22"/>
              <p:cNvSpPr/>
              <p:nvPr/>
            </p:nvSpPr>
            <p:spPr>
              <a:xfrm>
                <a:off x="3107791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77" name="Google Shape;4077;p22"/>
              <p:cNvSpPr/>
              <p:nvPr/>
            </p:nvSpPr>
            <p:spPr>
              <a:xfrm>
                <a:off x="2996888" y="3420990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78" name="Google Shape;4078;p22"/>
              <p:cNvSpPr/>
              <p:nvPr/>
            </p:nvSpPr>
            <p:spPr>
              <a:xfrm>
                <a:off x="2899853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79" name="Google Shape;4079;p22"/>
              <p:cNvSpPr/>
              <p:nvPr/>
            </p:nvSpPr>
            <p:spPr>
              <a:xfrm>
                <a:off x="2788951" y="3420990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80" name="Google Shape;4080;p22"/>
              <p:cNvSpPr/>
              <p:nvPr/>
            </p:nvSpPr>
            <p:spPr>
              <a:xfrm>
                <a:off x="3523667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81" name="Google Shape;4081;p22"/>
              <p:cNvSpPr/>
              <p:nvPr/>
            </p:nvSpPr>
            <p:spPr>
              <a:xfrm>
                <a:off x="3412729" y="3310126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82" name="Google Shape;4082;p22"/>
              <p:cNvSpPr/>
              <p:nvPr/>
            </p:nvSpPr>
            <p:spPr>
              <a:xfrm>
                <a:off x="3315694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83" name="Google Shape;4083;p22"/>
              <p:cNvSpPr/>
              <p:nvPr/>
            </p:nvSpPr>
            <p:spPr>
              <a:xfrm>
                <a:off x="3204826" y="3310126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84" name="Google Shape;4084;p22"/>
              <p:cNvSpPr/>
              <p:nvPr/>
            </p:nvSpPr>
            <p:spPr>
              <a:xfrm>
                <a:off x="3107791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85" name="Google Shape;4085;p22"/>
              <p:cNvSpPr/>
              <p:nvPr/>
            </p:nvSpPr>
            <p:spPr>
              <a:xfrm>
                <a:off x="2996888" y="3310126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86" name="Google Shape;4086;p22"/>
              <p:cNvSpPr/>
              <p:nvPr/>
            </p:nvSpPr>
            <p:spPr>
              <a:xfrm>
                <a:off x="2899853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87" name="Google Shape;4087;p22"/>
              <p:cNvSpPr/>
              <p:nvPr/>
            </p:nvSpPr>
            <p:spPr>
              <a:xfrm>
                <a:off x="2788951" y="3310126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088" name="Google Shape;4088;p22"/>
            <p:cNvGrpSpPr/>
            <p:nvPr/>
          </p:nvGrpSpPr>
          <p:grpSpPr>
            <a:xfrm>
              <a:off x="-387375" y="2038775"/>
              <a:ext cx="9531425" cy="3274175"/>
              <a:chOff x="-387375" y="2038775"/>
              <a:chExt cx="9531425" cy="3274175"/>
            </a:xfrm>
          </p:grpSpPr>
          <p:grpSp>
            <p:nvGrpSpPr>
              <p:cNvPr id="4089" name="Google Shape;4089;p22"/>
              <p:cNvGrpSpPr/>
              <p:nvPr/>
            </p:nvGrpSpPr>
            <p:grpSpPr>
              <a:xfrm>
                <a:off x="-98650" y="4010850"/>
                <a:ext cx="9242700" cy="1302100"/>
                <a:chOff x="-98650" y="4010850"/>
                <a:chExt cx="9242700" cy="1302100"/>
              </a:xfrm>
            </p:grpSpPr>
            <p:sp>
              <p:nvSpPr>
                <p:cNvPr id="4090" name="Google Shape;4090;p22"/>
                <p:cNvSpPr/>
                <p:nvPr/>
              </p:nvSpPr>
              <p:spPr>
                <a:xfrm>
                  <a:off x="-98650" y="4010850"/>
                  <a:ext cx="9242700" cy="5670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091" name="Google Shape;4091;p22"/>
                <p:cNvSpPr/>
                <p:nvPr/>
              </p:nvSpPr>
              <p:spPr>
                <a:xfrm>
                  <a:off x="-98650" y="4584050"/>
                  <a:ext cx="9242700" cy="155700"/>
                </a:xfrm>
                <a:prstGeom prst="rect">
                  <a:avLst/>
                </a:pr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092" name="Google Shape;4092;p22"/>
                <p:cNvSpPr/>
                <p:nvPr/>
              </p:nvSpPr>
              <p:spPr>
                <a:xfrm>
                  <a:off x="-98650" y="4745950"/>
                  <a:ext cx="9242700" cy="567000"/>
                </a:xfrm>
                <a:prstGeom prst="rect">
                  <a:avLst/>
                </a:pr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4093" name="Google Shape;4093;p22"/>
              <p:cNvGrpSpPr/>
              <p:nvPr/>
            </p:nvGrpSpPr>
            <p:grpSpPr>
              <a:xfrm>
                <a:off x="-387375" y="2038775"/>
                <a:ext cx="1722000" cy="578125"/>
                <a:chOff x="-387375" y="2038775"/>
                <a:chExt cx="1722000" cy="578125"/>
              </a:xfrm>
            </p:grpSpPr>
            <p:sp>
              <p:nvSpPr>
                <p:cNvPr id="4094" name="Google Shape;4094;p22"/>
                <p:cNvSpPr/>
                <p:nvPr/>
              </p:nvSpPr>
              <p:spPr>
                <a:xfrm>
                  <a:off x="-387375" y="2038775"/>
                  <a:ext cx="1722000" cy="2091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095" name="Google Shape;4095;p22"/>
                <p:cNvSpPr/>
                <p:nvPr/>
              </p:nvSpPr>
              <p:spPr>
                <a:xfrm>
                  <a:off x="-387375" y="2254000"/>
                  <a:ext cx="1722000" cy="92700"/>
                </a:xfrm>
                <a:prstGeom prst="rect">
                  <a:avLst/>
                </a:pr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096" name="Google Shape;4096;p22"/>
                <p:cNvSpPr/>
                <p:nvPr/>
              </p:nvSpPr>
              <p:spPr>
                <a:xfrm>
                  <a:off x="-387375" y="2352900"/>
                  <a:ext cx="1722000" cy="264000"/>
                </a:xfrm>
                <a:prstGeom prst="rect">
                  <a:avLst/>
                </a:pr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92930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bg>
      <p:bgPr>
        <a:solidFill>
          <a:schemeClr val="accent6"/>
        </a:solidFill>
        <a:effectLst/>
      </p:bgPr>
    </p:bg>
    <p:spTree>
      <p:nvGrpSpPr>
        <p:cNvPr id="1" name="Shape 4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4098;p23"/>
          <p:cNvSpPr txBox="1">
            <a:spLocks noGrp="1"/>
          </p:cNvSpPr>
          <p:nvPr>
            <p:ph type="title"/>
          </p:nvPr>
        </p:nvSpPr>
        <p:spPr>
          <a:xfrm>
            <a:off x="415600" y="3901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  <p:sp>
        <p:nvSpPr>
          <p:cNvPr id="4099" name="Google Shape;4099;p23"/>
          <p:cNvSpPr txBox="1">
            <a:spLocks noGrp="1"/>
          </p:cNvSpPr>
          <p:nvPr>
            <p:ph type="title" idx="2"/>
          </p:nvPr>
        </p:nvSpPr>
        <p:spPr>
          <a:xfrm>
            <a:off x="1090067" y="2254700"/>
            <a:ext cx="3098800" cy="5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  <p:sp>
        <p:nvSpPr>
          <p:cNvPr id="4100" name="Google Shape;4100;p23"/>
          <p:cNvSpPr txBox="1">
            <a:spLocks noGrp="1"/>
          </p:cNvSpPr>
          <p:nvPr>
            <p:ph type="subTitle" idx="1"/>
          </p:nvPr>
        </p:nvSpPr>
        <p:spPr>
          <a:xfrm>
            <a:off x="1090067" y="2766299"/>
            <a:ext cx="3098800" cy="1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/>
          </a:p>
        </p:txBody>
      </p:sp>
      <p:sp>
        <p:nvSpPr>
          <p:cNvPr id="4101" name="Google Shape;4101;p23"/>
          <p:cNvSpPr txBox="1">
            <a:spLocks noGrp="1"/>
          </p:cNvSpPr>
          <p:nvPr>
            <p:ph type="title" idx="3"/>
          </p:nvPr>
        </p:nvSpPr>
        <p:spPr>
          <a:xfrm>
            <a:off x="4546600" y="2254700"/>
            <a:ext cx="3098800" cy="5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  <p:sp>
        <p:nvSpPr>
          <p:cNvPr id="4102" name="Google Shape;4102;p23"/>
          <p:cNvSpPr txBox="1">
            <a:spLocks noGrp="1"/>
          </p:cNvSpPr>
          <p:nvPr>
            <p:ph type="subTitle" idx="4"/>
          </p:nvPr>
        </p:nvSpPr>
        <p:spPr>
          <a:xfrm>
            <a:off x="4546600" y="2766299"/>
            <a:ext cx="3098800" cy="1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/>
          </a:p>
        </p:txBody>
      </p:sp>
      <p:sp>
        <p:nvSpPr>
          <p:cNvPr id="4103" name="Google Shape;4103;p23"/>
          <p:cNvSpPr txBox="1">
            <a:spLocks noGrp="1"/>
          </p:cNvSpPr>
          <p:nvPr>
            <p:ph type="title" idx="5"/>
          </p:nvPr>
        </p:nvSpPr>
        <p:spPr>
          <a:xfrm>
            <a:off x="8003133" y="2254700"/>
            <a:ext cx="3098800" cy="5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  <p:sp>
        <p:nvSpPr>
          <p:cNvPr id="4104" name="Google Shape;4104;p23"/>
          <p:cNvSpPr txBox="1">
            <a:spLocks noGrp="1"/>
          </p:cNvSpPr>
          <p:nvPr>
            <p:ph type="subTitle" idx="6"/>
          </p:nvPr>
        </p:nvSpPr>
        <p:spPr>
          <a:xfrm>
            <a:off x="8003133" y="2766299"/>
            <a:ext cx="3098800" cy="1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/>
          </a:p>
        </p:txBody>
      </p:sp>
      <p:sp>
        <p:nvSpPr>
          <p:cNvPr id="4105" name="Google Shape;4105;p23"/>
          <p:cNvSpPr txBox="1">
            <a:spLocks noGrp="1"/>
          </p:cNvSpPr>
          <p:nvPr>
            <p:ph type="title" idx="7"/>
          </p:nvPr>
        </p:nvSpPr>
        <p:spPr>
          <a:xfrm>
            <a:off x="1090067" y="4494033"/>
            <a:ext cx="3098800" cy="5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  <p:sp>
        <p:nvSpPr>
          <p:cNvPr id="4106" name="Google Shape;4106;p23"/>
          <p:cNvSpPr txBox="1">
            <a:spLocks noGrp="1"/>
          </p:cNvSpPr>
          <p:nvPr>
            <p:ph type="subTitle" idx="8"/>
          </p:nvPr>
        </p:nvSpPr>
        <p:spPr>
          <a:xfrm>
            <a:off x="1090067" y="5005632"/>
            <a:ext cx="3098800" cy="1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/>
          </a:p>
        </p:txBody>
      </p:sp>
      <p:sp>
        <p:nvSpPr>
          <p:cNvPr id="4107" name="Google Shape;4107;p23"/>
          <p:cNvSpPr txBox="1">
            <a:spLocks noGrp="1"/>
          </p:cNvSpPr>
          <p:nvPr>
            <p:ph type="title" idx="9"/>
          </p:nvPr>
        </p:nvSpPr>
        <p:spPr>
          <a:xfrm>
            <a:off x="4546600" y="4494033"/>
            <a:ext cx="3098800" cy="5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  <p:sp>
        <p:nvSpPr>
          <p:cNvPr id="4108" name="Google Shape;4108;p23"/>
          <p:cNvSpPr txBox="1">
            <a:spLocks noGrp="1"/>
          </p:cNvSpPr>
          <p:nvPr>
            <p:ph type="subTitle" idx="13"/>
          </p:nvPr>
        </p:nvSpPr>
        <p:spPr>
          <a:xfrm>
            <a:off x="4546600" y="5005632"/>
            <a:ext cx="3098800" cy="1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/>
          </a:p>
        </p:txBody>
      </p:sp>
      <p:sp>
        <p:nvSpPr>
          <p:cNvPr id="4109" name="Google Shape;4109;p23"/>
          <p:cNvSpPr txBox="1">
            <a:spLocks noGrp="1"/>
          </p:cNvSpPr>
          <p:nvPr>
            <p:ph type="title" idx="14"/>
          </p:nvPr>
        </p:nvSpPr>
        <p:spPr>
          <a:xfrm>
            <a:off x="8003133" y="4494033"/>
            <a:ext cx="3098800" cy="5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  <p:sp>
        <p:nvSpPr>
          <p:cNvPr id="4110" name="Google Shape;4110;p23"/>
          <p:cNvSpPr txBox="1">
            <a:spLocks noGrp="1"/>
          </p:cNvSpPr>
          <p:nvPr>
            <p:ph type="subTitle" idx="15"/>
          </p:nvPr>
        </p:nvSpPr>
        <p:spPr>
          <a:xfrm>
            <a:off x="8003133" y="5005632"/>
            <a:ext cx="3098800" cy="1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194481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bg>
      <p:bgPr>
        <a:solidFill>
          <a:schemeClr val="accent6"/>
        </a:solidFill>
        <a:effectLst/>
      </p:bgPr>
    </p:bg>
    <p:spTree>
      <p:nvGrpSpPr>
        <p:cNvPr id="1" name="Shape 4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2" name="Google Shape;4112;p24"/>
          <p:cNvSpPr txBox="1">
            <a:spLocks noGrp="1"/>
          </p:cNvSpPr>
          <p:nvPr>
            <p:ph type="title"/>
          </p:nvPr>
        </p:nvSpPr>
        <p:spPr>
          <a:xfrm>
            <a:off x="1779600" y="2134833"/>
            <a:ext cx="8632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  <p:sp>
        <p:nvSpPr>
          <p:cNvPr id="4113" name="Google Shape;4113;p24"/>
          <p:cNvSpPr txBox="1">
            <a:spLocks noGrp="1"/>
          </p:cNvSpPr>
          <p:nvPr>
            <p:ph type="title" idx="2" hasCustomPrompt="1"/>
          </p:nvPr>
        </p:nvSpPr>
        <p:spPr>
          <a:xfrm>
            <a:off x="415600" y="1474833"/>
            <a:ext cx="11360800" cy="94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4114" name="Google Shape;4114;p24"/>
          <p:cNvSpPr txBox="1">
            <a:spLocks noGrp="1"/>
          </p:cNvSpPr>
          <p:nvPr>
            <p:ph type="subTitle" idx="1"/>
          </p:nvPr>
        </p:nvSpPr>
        <p:spPr>
          <a:xfrm>
            <a:off x="2337400" y="3160167"/>
            <a:ext cx="75172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sk-SK"/>
              <a:t>Kliknutím upravte štýl predlohy podnadpisu</a:t>
            </a:r>
            <a:endParaRPr/>
          </a:p>
        </p:txBody>
      </p:sp>
      <p:grpSp>
        <p:nvGrpSpPr>
          <p:cNvPr id="4115" name="Google Shape;4115;p24"/>
          <p:cNvGrpSpPr/>
          <p:nvPr/>
        </p:nvGrpSpPr>
        <p:grpSpPr>
          <a:xfrm>
            <a:off x="10997418" y="2072137"/>
            <a:ext cx="1925261" cy="962624"/>
            <a:chOff x="311697" y="-12"/>
            <a:chExt cx="4437449" cy="2218709"/>
          </a:xfrm>
        </p:grpSpPr>
        <p:sp>
          <p:nvSpPr>
            <p:cNvPr id="4116" name="Google Shape;4116;p24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7" name="Google Shape;4117;p24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8" name="Google Shape;4118;p24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9" name="Google Shape;4119;p24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0" name="Google Shape;4120;p24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1" name="Google Shape;4121;p24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2" name="Google Shape;4122;p24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3" name="Google Shape;4123;p24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4" name="Google Shape;4124;p24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5" name="Google Shape;4125;p24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6" name="Google Shape;4126;p24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7" name="Google Shape;4127;p24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8" name="Google Shape;4128;p24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9" name="Google Shape;4129;p24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0" name="Google Shape;4130;p24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1" name="Google Shape;4131;p24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2" name="Google Shape;4132;p24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3" name="Google Shape;4133;p24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4" name="Google Shape;4134;p24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5" name="Google Shape;4135;p24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6" name="Google Shape;4136;p24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7" name="Google Shape;4137;p24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8" name="Google Shape;4138;p24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9" name="Google Shape;4139;p24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0" name="Google Shape;4140;p24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1" name="Google Shape;4141;p24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2" name="Google Shape;4142;p24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3" name="Google Shape;4143;p24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4" name="Google Shape;4144;p24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5" name="Google Shape;4145;p24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6" name="Google Shape;4146;p24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7" name="Google Shape;4147;p24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8" name="Google Shape;4148;p24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9" name="Google Shape;4149;p24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0" name="Google Shape;4150;p24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1" name="Google Shape;4151;p24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2" name="Google Shape;4152;p24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3" name="Google Shape;4153;p24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4" name="Google Shape;4154;p24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5" name="Google Shape;4155;p24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6" name="Google Shape;4156;p24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7" name="Google Shape;4157;p24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8" name="Google Shape;4158;p24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9" name="Google Shape;4159;p24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0" name="Google Shape;4160;p24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1" name="Google Shape;4161;p24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2" name="Google Shape;4162;p24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3" name="Google Shape;4163;p24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4" name="Google Shape;4164;p24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5" name="Google Shape;4165;p24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6" name="Google Shape;4166;p24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7" name="Google Shape;4167;p24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8" name="Google Shape;4168;p24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9" name="Google Shape;4169;p24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0" name="Google Shape;4170;p24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1" name="Google Shape;4171;p24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2" name="Google Shape;4172;p24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3" name="Google Shape;4173;p24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4" name="Google Shape;4174;p24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5" name="Google Shape;4175;p24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6" name="Google Shape;4176;p24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7" name="Google Shape;4177;p24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8" name="Google Shape;4178;p24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9" name="Google Shape;4179;p24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0" name="Google Shape;4180;p24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1" name="Google Shape;4181;p24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2" name="Google Shape;4182;p24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3" name="Google Shape;4183;p24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4" name="Google Shape;4184;p24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5" name="Google Shape;4185;p24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6" name="Google Shape;4186;p24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7" name="Google Shape;4187;p24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8" name="Google Shape;4188;p24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9" name="Google Shape;4189;p24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0" name="Google Shape;4190;p24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1" name="Google Shape;4191;p24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2" name="Google Shape;4192;p24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3" name="Google Shape;4193;p24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4" name="Google Shape;4194;p24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5" name="Google Shape;4195;p24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6" name="Google Shape;4196;p24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7" name="Google Shape;4197;p24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8" name="Google Shape;4198;p24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9" name="Google Shape;4199;p24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0" name="Google Shape;4200;p24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1" name="Google Shape;4201;p24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2" name="Google Shape;4202;p24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3" name="Google Shape;4203;p24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4" name="Google Shape;4204;p24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5" name="Google Shape;4205;p24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6" name="Google Shape;4206;p24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7" name="Google Shape;4207;p24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8" name="Google Shape;4208;p24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9" name="Google Shape;4209;p24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0" name="Google Shape;4210;p24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1" name="Google Shape;4211;p24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2" name="Google Shape;4212;p24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3" name="Google Shape;4213;p24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4" name="Google Shape;4214;p24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5" name="Google Shape;4215;p24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6" name="Google Shape;4216;p24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7" name="Google Shape;4217;p24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8" name="Google Shape;4218;p24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9" name="Google Shape;4219;p24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0" name="Google Shape;4220;p24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1" name="Google Shape;4221;p24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2" name="Google Shape;4222;p24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3" name="Google Shape;4223;p24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4" name="Google Shape;4224;p24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5" name="Google Shape;4225;p24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6" name="Google Shape;4226;p24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7" name="Google Shape;4227;p24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8" name="Google Shape;4228;p24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9" name="Google Shape;4229;p24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0" name="Google Shape;4230;p24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1" name="Google Shape;4231;p24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2" name="Google Shape;4232;p24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3" name="Google Shape;4233;p24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4" name="Google Shape;4234;p24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5" name="Google Shape;4235;p24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6" name="Google Shape;4236;p24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7" name="Google Shape;4237;p24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8" name="Google Shape;4238;p24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9" name="Google Shape;4239;p24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0" name="Google Shape;4240;p24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1" name="Google Shape;4241;p24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2" name="Google Shape;4242;p24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3" name="Google Shape;4243;p24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4" name="Google Shape;4244;p24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5" name="Google Shape;4245;p24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6" name="Google Shape;4246;p24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7" name="Google Shape;4247;p24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8" name="Google Shape;4248;p24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9" name="Google Shape;4249;p24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0" name="Google Shape;4250;p24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1" name="Google Shape;4251;p24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2" name="Google Shape;4252;p24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3" name="Google Shape;4253;p24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4" name="Google Shape;4254;p24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5" name="Google Shape;4255;p24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6" name="Google Shape;4256;p24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7" name="Google Shape;4257;p24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8" name="Google Shape;4258;p24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9" name="Google Shape;4259;p24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0" name="Google Shape;4260;p24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1" name="Google Shape;4261;p24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2" name="Google Shape;4262;p24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3" name="Google Shape;4263;p24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4" name="Google Shape;4264;p24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5" name="Google Shape;4265;p24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6" name="Google Shape;4266;p24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7" name="Google Shape;4267;p24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8" name="Google Shape;4268;p24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9" name="Google Shape;4269;p24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0" name="Google Shape;4270;p24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1" name="Google Shape;4271;p24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2" name="Google Shape;4272;p24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3" name="Google Shape;4273;p24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4" name="Google Shape;4274;p24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5" name="Google Shape;4275;p24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6" name="Google Shape;4276;p24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7" name="Google Shape;4277;p24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8" name="Google Shape;4278;p24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9" name="Google Shape;4279;p24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0" name="Google Shape;4280;p24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1" name="Google Shape;4281;p24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2" name="Google Shape;4282;p24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3" name="Google Shape;4283;p24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4" name="Google Shape;4284;p24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5" name="Google Shape;4285;p24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6" name="Google Shape;4286;p24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7" name="Google Shape;4287;p24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8" name="Google Shape;4288;p24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9" name="Google Shape;4289;p24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0" name="Google Shape;4290;p24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1" name="Google Shape;4291;p24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2" name="Google Shape;4292;p24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3" name="Google Shape;4293;p24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4" name="Google Shape;4294;p24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5" name="Google Shape;4295;p24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6" name="Google Shape;4296;p24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7" name="Google Shape;4297;p24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8" name="Google Shape;4298;p24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9" name="Google Shape;4299;p24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0" name="Google Shape;4300;p24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1" name="Google Shape;4301;p24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2" name="Google Shape;4302;p24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3" name="Google Shape;4303;p24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4" name="Google Shape;4304;p24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5" name="Google Shape;4305;p24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6" name="Google Shape;4306;p24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7" name="Google Shape;4307;p24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8" name="Google Shape;4308;p24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9" name="Google Shape;4309;p24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0" name="Google Shape;4310;p24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1" name="Google Shape;4311;p24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2" name="Google Shape;4312;p24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3" name="Google Shape;4313;p24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4" name="Google Shape;4314;p24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5" name="Google Shape;4315;p24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6" name="Google Shape;4316;p24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7" name="Google Shape;4317;p24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8" name="Google Shape;4318;p24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9" name="Google Shape;4319;p24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0" name="Google Shape;4320;p24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1" name="Google Shape;4321;p24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2" name="Google Shape;4322;p24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3" name="Google Shape;4323;p24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4" name="Google Shape;4324;p24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5" name="Google Shape;4325;p24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6" name="Google Shape;4326;p24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7" name="Google Shape;4327;p24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8" name="Google Shape;4328;p24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9" name="Google Shape;4329;p24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0" name="Google Shape;4330;p24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1" name="Google Shape;4331;p24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2" name="Google Shape;4332;p24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3" name="Google Shape;4333;p24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4" name="Google Shape;4334;p24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5" name="Google Shape;4335;p24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6" name="Google Shape;4336;p24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7" name="Google Shape;4337;p24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8" name="Google Shape;4338;p24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9" name="Google Shape;4339;p24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0" name="Google Shape;4340;p24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1" name="Google Shape;4341;p24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2" name="Google Shape;4342;p24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3" name="Google Shape;4343;p24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4" name="Google Shape;4344;p24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5" name="Google Shape;4345;p24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6" name="Google Shape;4346;p24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7" name="Google Shape;4347;p24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8" name="Google Shape;4348;p24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9" name="Google Shape;4349;p24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0" name="Google Shape;4350;p24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1" name="Google Shape;4351;p24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2" name="Google Shape;4352;p24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3" name="Google Shape;4353;p24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4" name="Google Shape;4354;p24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5" name="Google Shape;4355;p24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6" name="Google Shape;4356;p24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7" name="Google Shape;4357;p24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8" name="Google Shape;4358;p24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9" name="Google Shape;4359;p24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0" name="Google Shape;4360;p24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1" name="Google Shape;4361;p24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2" name="Google Shape;4362;p24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3" name="Google Shape;4363;p24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4" name="Google Shape;4364;p24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5" name="Google Shape;4365;p24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6" name="Google Shape;4366;p24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7" name="Google Shape;4367;p24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8" name="Google Shape;4368;p24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9" name="Google Shape;4369;p24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0" name="Google Shape;4370;p24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1" name="Google Shape;4371;p24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2" name="Google Shape;4372;p24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3" name="Google Shape;4373;p24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4" name="Google Shape;4374;p24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5" name="Google Shape;4375;p24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6" name="Google Shape;4376;p24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7" name="Google Shape;4377;p24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8" name="Google Shape;4378;p24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9" name="Google Shape;4379;p24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0" name="Google Shape;4380;p24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1" name="Google Shape;4381;p24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2" name="Google Shape;4382;p24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3" name="Google Shape;4383;p24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4" name="Google Shape;4384;p24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5" name="Google Shape;4385;p24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6" name="Google Shape;4386;p24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7" name="Google Shape;4387;p24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8" name="Google Shape;4388;p24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9" name="Google Shape;4389;p24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0" name="Google Shape;4390;p24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1" name="Google Shape;4391;p24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2" name="Google Shape;4392;p24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3" name="Google Shape;4393;p24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4" name="Google Shape;4394;p24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5" name="Google Shape;4395;p24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6" name="Google Shape;4396;p24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7" name="Google Shape;4397;p24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8" name="Google Shape;4398;p24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9" name="Google Shape;4399;p24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0" name="Google Shape;4400;p24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1" name="Google Shape;4401;p24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2" name="Google Shape;4402;p24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3" name="Google Shape;4403;p24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4" name="Google Shape;4404;p24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5" name="Google Shape;4405;p24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6" name="Google Shape;4406;p24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7" name="Google Shape;4407;p24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8" name="Google Shape;4408;p24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9" name="Google Shape;4409;p24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0" name="Google Shape;4410;p24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1" name="Google Shape;4411;p24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2" name="Google Shape;4412;p24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3" name="Google Shape;4413;p24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4" name="Google Shape;4414;p24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5" name="Google Shape;4415;p24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6" name="Google Shape;4416;p24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7" name="Google Shape;4417;p24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8" name="Google Shape;4418;p24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9" name="Google Shape;4419;p24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0" name="Google Shape;4420;p24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1" name="Google Shape;4421;p24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2" name="Google Shape;4422;p24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3" name="Google Shape;4423;p24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4" name="Google Shape;4424;p24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5" name="Google Shape;4425;p24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6" name="Google Shape;4426;p24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7" name="Google Shape;4427;p24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8" name="Google Shape;4428;p24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9" name="Google Shape;4429;p24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0" name="Google Shape;4430;p24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1" name="Google Shape;4431;p24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2" name="Google Shape;4432;p24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3" name="Google Shape;4433;p24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4" name="Google Shape;4434;p24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5" name="Google Shape;4435;p24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6" name="Google Shape;4436;p24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7" name="Google Shape;4437;p24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8" name="Google Shape;4438;p24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9" name="Google Shape;4439;p24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0" name="Google Shape;4440;p24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1" name="Google Shape;4441;p24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2" name="Google Shape;4442;p24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3" name="Google Shape;4443;p24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4" name="Google Shape;4444;p24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45" name="Google Shape;4445;p24"/>
          <p:cNvGrpSpPr/>
          <p:nvPr/>
        </p:nvGrpSpPr>
        <p:grpSpPr>
          <a:xfrm>
            <a:off x="-633449" y="293071"/>
            <a:ext cx="1925261" cy="962624"/>
            <a:chOff x="311697" y="-12"/>
            <a:chExt cx="4437449" cy="2218709"/>
          </a:xfrm>
        </p:grpSpPr>
        <p:sp>
          <p:nvSpPr>
            <p:cNvPr id="4446" name="Google Shape;4446;p24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7" name="Google Shape;4447;p24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8" name="Google Shape;4448;p24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9" name="Google Shape;4449;p24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0" name="Google Shape;4450;p24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1" name="Google Shape;4451;p24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2" name="Google Shape;4452;p24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3" name="Google Shape;4453;p24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4" name="Google Shape;4454;p24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5" name="Google Shape;4455;p24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6" name="Google Shape;4456;p24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7" name="Google Shape;4457;p24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8" name="Google Shape;4458;p24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9" name="Google Shape;4459;p24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0" name="Google Shape;4460;p24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1" name="Google Shape;4461;p24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2" name="Google Shape;4462;p24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3" name="Google Shape;4463;p24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4" name="Google Shape;4464;p24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5" name="Google Shape;4465;p24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6" name="Google Shape;4466;p24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7" name="Google Shape;4467;p24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8" name="Google Shape;4468;p24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9" name="Google Shape;4469;p24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0" name="Google Shape;4470;p24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1" name="Google Shape;4471;p24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2" name="Google Shape;4472;p24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3" name="Google Shape;4473;p24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4" name="Google Shape;4474;p24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5" name="Google Shape;4475;p24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6" name="Google Shape;4476;p24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7" name="Google Shape;4477;p24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8" name="Google Shape;4478;p24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9" name="Google Shape;4479;p24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0" name="Google Shape;4480;p24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1" name="Google Shape;4481;p24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2" name="Google Shape;4482;p24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3" name="Google Shape;4483;p24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4" name="Google Shape;4484;p24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5" name="Google Shape;4485;p24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6" name="Google Shape;4486;p24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7" name="Google Shape;4487;p24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8" name="Google Shape;4488;p24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9" name="Google Shape;4489;p24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0" name="Google Shape;4490;p24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1" name="Google Shape;4491;p24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2" name="Google Shape;4492;p24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3" name="Google Shape;4493;p24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4" name="Google Shape;4494;p24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5" name="Google Shape;4495;p24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6" name="Google Shape;4496;p24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7" name="Google Shape;4497;p24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8" name="Google Shape;4498;p24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9" name="Google Shape;4499;p24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0" name="Google Shape;4500;p24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1" name="Google Shape;4501;p24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2" name="Google Shape;4502;p24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3" name="Google Shape;4503;p24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4" name="Google Shape;4504;p24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5" name="Google Shape;4505;p24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6" name="Google Shape;4506;p24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7" name="Google Shape;4507;p24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8" name="Google Shape;4508;p24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9" name="Google Shape;4509;p24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0" name="Google Shape;4510;p24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1" name="Google Shape;4511;p24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2" name="Google Shape;4512;p24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3" name="Google Shape;4513;p24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4" name="Google Shape;4514;p24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5" name="Google Shape;4515;p24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6" name="Google Shape;4516;p24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7" name="Google Shape;4517;p24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8" name="Google Shape;4518;p24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9" name="Google Shape;4519;p24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0" name="Google Shape;4520;p24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1" name="Google Shape;4521;p24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2" name="Google Shape;4522;p24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3" name="Google Shape;4523;p24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4" name="Google Shape;4524;p24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5" name="Google Shape;4525;p24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6" name="Google Shape;4526;p24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7" name="Google Shape;4527;p24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8" name="Google Shape;4528;p24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9" name="Google Shape;4529;p24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0" name="Google Shape;4530;p24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1" name="Google Shape;4531;p24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2" name="Google Shape;4532;p24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3" name="Google Shape;4533;p24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4" name="Google Shape;4534;p24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5" name="Google Shape;4535;p24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6" name="Google Shape;4536;p24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7" name="Google Shape;4537;p24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8" name="Google Shape;4538;p24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9" name="Google Shape;4539;p24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0" name="Google Shape;4540;p24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1" name="Google Shape;4541;p24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2" name="Google Shape;4542;p24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3" name="Google Shape;4543;p24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4" name="Google Shape;4544;p24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5" name="Google Shape;4545;p24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6" name="Google Shape;4546;p24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7" name="Google Shape;4547;p24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8" name="Google Shape;4548;p24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9" name="Google Shape;4549;p24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0" name="Google Shape;4550;p24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1" name="Google Shape;4551;p24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2" name="Google Shape;4552;p24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3" name="Google Shape;4553;p24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4" name="Google Shape;4554;p24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5" name="Google Shape;4555;p24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6" name="Google Shape;4556;p24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7" name="Google Shape;4557;p24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8" name="Google Shape;4558;p24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9" name="Google Shape;4559;p24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0" name="Google Shape;4560;p24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1" name="Google Shape;4561;p24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2" name="Google Shape;4562;p24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3" name="Google Shape;4563;p24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4" name="Google Shape;4564;p24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5" name="Google Shape;4565;p24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6" name="Google Shape;4566;p24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7" name="Google Shape;4567;p24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8" name="Google Shape;4568;p24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9" name="Google Shape;4569;p24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0" name="Google Shape;4570;p24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1" name="Google Shape;4571;p24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2" name="Google Shape;4572;p24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3" name="Google Shape;4573;p24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4" name="Google Shape;4574;p24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5" name="Google Shape;4575;p24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6" name="Google Shape;4576;p24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7" name="Google Shape;4577;p24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8" name="Google Shape;4578;p24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9" name="Google Shape;4579;p24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0" name="Google Shape;4580;p24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1" name="Google Shape;4581;p24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2" name="Google Shape;4582;p24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3" name="Google Shape;4583;p24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4" name="Google Shape;4584;p24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5" name="Google Shape;4585;p24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6" name="Google Shape;4586;p24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7" name="Google Shape;4587;p24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8" name="Google Shape;4588;p24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9" name="Google Shape;4589;p24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0" name="Google Shape;4590;p24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1" name="Google Shape;4591;p24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2" name="Google Shape;4592;p24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3" name="Google Shape;4593;p24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4" name="Google Shape;4594;p24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5" name="Google Shape;4595;p24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6" name="Google Shape;4596;p24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7" name="Google Shape;4597;p24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8" name="Google Shape;4598;p24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9" name="Google Shape;4599;p24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0" name="Google Shape;4600;p24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1" name="Google Shape;4601;p24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2" name="Google Shape;4602;p24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3" name="Google Shape;4603;p24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4" name="Google Shape;4604;p24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5" name="Google Shape;4605;p24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6" name="Google Shape;4606;p24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7" name="Google Shape;4607;p24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8" name="Google Shape;4608;p24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9" name="Google Shape;4609;p24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0" name="Google Shape;4610;p24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1" name="Google Shape;4611;p24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2" name="Google Shape;4612;p24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3" name="Google Shape;4613;p24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4" name="Google Shape;4614;p24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5" name="Google Shape;4615;p24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6" name="Google Shape;4616;p24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7" name="Google Shape;4617;p24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8" name="Google Shape;4618;p24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9" name="Google Shape;4619;p24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0" name="Google Shape;4620;p24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1" name="Google Shape;4621;p24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2" name="Google Shape;4622;p24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3" name="Google Shape;4623;p24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4" name="Google Shape;4624;p24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5" name="Google Shape;4625;p24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6" name="Google Shape;4626;p24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7" name="Google Shape;4627;p24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8" name="Google Shape;4628;p24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9" name="Google Shape;4629;p24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0" name="Google Shape;4630;p24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1" name="Google Shape;4631;p24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2" name="Google Shape;4632;p24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3" name="Google Shape;4633;p24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4" name="Google Shape;4634;p24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5" name="Google Shape;4635;p24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6" name="Google Shape;4636;p24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7" name="Google Shape;4637;p24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8" name="Google Shape;4638;p24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9" name="Google Shape;4639;p24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0" name="Google Shape;4640;p24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1" name="Google Shape;4641;p24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2" name="Google Shape;4642;p24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3" name="Google Shape;4643;p24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4" name="Google Shape;4644;p24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5" name="Google Shape;4645;p24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6" name="Google Shape;4646;p24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7" name="Google Shape;4647;p24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8" name="Google Shape;4648;p24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9" name="Google Shape;4649;p24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0" name="Google Shape;4650;p24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1" name="Google Shape;4651;p24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2" name="Google Shape;4652;p24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3" name="Google Shape;4653;p24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4" name="Google Shape;4654;p24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5" name="Google Shape;4655;p24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6" name="Google Shape;4656;p24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7" name="Google Shape;4657;p24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8" name="Google Shape;4658;p24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9" name="Google Shape;4659;p24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0" name="Google Shape;4660;p24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1" name="Google Shape;4661;p24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2" name="Google Shape;4662;p24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3" name="Google Shape;4663;p24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4" name="Google Shape;4664;p24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5" name="Google Shape;4665;p24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6" name="Google Shape;4666;p24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7" name="Google Shape;4667;p24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8" name="Google Shape;4668;p24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9" name="Google Shape;4669;p24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0" name="Google Shape;4670;p24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1" name="Google Shape;4671;p24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2" name="Google Shape;4672;p24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3" name="Google Shape;4673;p24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4" name="Google Shape;4674;p24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5" name="Google Shape;4675;p24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6" name="Google Shape;4676;p24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7" name="Google Shape;4677;p24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8" name="Google Shape;4678;p24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9" name="Google Shape;4679;p24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0" name="Google Shape;4680;p24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1" name="Google Shape;4681;p24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2" name="Google Shape;4682;p24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3" name="Google Shape;4683;p24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4" name="Google Shape;4684;p24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5" name="Google Shape;4685;p24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6" name="Google Shape;4686;p24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7" name="Google Shape;4687;p24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8" name="Google Shape;4688;p24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9" name="Google Shape;4689;p24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0" name="Google Shape;4690;p24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1" name="Google Shape;4691;p24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2" name="Google Shape;4692;p24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3" name="Google Shape;4693;p24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4" name="Google Shape;4694;p24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5" name="Google Shape;4695;p24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6" name="Google Shape;4696;p24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7" name="Google Shape;4697;p24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8" name="Google Shape;4698;p24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9" name="Google Shape;4699;p24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0" name="Google Shape;4700;p24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1" name="Google Shape;4701;p24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2" name="Google Shape;4702;p24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3" name="Google Shape;4703;p24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4" name="Google Shape;4704;p24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5" name="Google Shape;4705;p24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6" name="Google Shape;4706;p24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7" name="Google Shape;4707;p24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8" name="Google Shape;4708;p24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9" name="Google Shape;4709;p24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0" name="Google Shape;4710;p24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1" name="Google Shape;4711;p24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2" name="Google Shape;4712;p24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3" name="Google Shape;4713;p24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4" name="Google Shape;4714;p24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5" name="Google Shape;4715;p24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6" name="Google Shape;4716;p24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7" name="Google Shape;4717;p24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8" name="Google Shape;4718;p24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9" name="Google Shape;4719;p24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0" name="Google Shape;4720;p24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1" name="Google Shape;4721;p24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2" name="Google Shape;4722;p24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3" name="Google Shape;4723;p24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4" name="Google Shape;4724;p24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5" name="Google Shape;4725;p24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6" name="Google Shape;4726;p24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7" name="Google Shape;4727;p24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8" name="Google Shape;4728;p24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9" name="Google Shape;4729;p24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0" name="Google Shape;4730;p24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1" name="Google Shape;4731;p24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2" name="Google Shape;4732;p24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3" name="Google Shape;4733;p24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4" name="Google Shape;4734;p24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5" name="Google Shape;4735;p24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6" name="Google Shape;4736;p24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7" name="Google Shape;4737;p24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8" name="Google Shape;4738;p24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9" name="Google Shape;4739;p24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0" name="Google Shape;4740;p24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1" name="Google Shape;4741;p24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2" name="Google Shape;4742;p24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3" name="Google Shape;4743;p24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4" name="Google Shape;4744;p24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5" name="Google Shape;4745;p24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6" name="Google Shape;4746;p24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7" name="Google Shape;4747;p24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8" name="Google Shape;4748;p24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9" name="Google Shape;4749;p24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0" name="Google Shape;4750;p24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1" name="Google Shape;4751;p24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2" name="Google Shape;4752;p24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3" name="Google Shape;4753;p24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4" name="Google Shape;4754;p24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5" name="Google Shape;4755;p24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6" name="Google Shape;4756;p24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7" name="Google Shape;4757;p24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8" name="Google Shape;4758;p24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9" name="Google Shape;4759;p24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0" name="Google Shape;4760;p24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1" name="Google Shape;4761;p24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2" name="Google Shape;4762;p24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3" name="Google Shape;4763;p24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4" name="Google Shape;4764;p24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5" name="Google Shape;4765;p24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6" name="Google Shape;4766;p24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7" name="Google Shape;4767;p24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8" name="Google Shape;4768;p24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9" name="Google Shape;4769;p24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0" name="Google Shape;4770;p24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1" name="Google Shape;4771;p24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2" name="Google Shape;4772;p24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3" name="Google Shape;4773;p24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4" name="Google Shape;4774;p24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75" name="Google Shape;4775;p24"/>
          <p:cNvGrpSpPr/>
          <p:nvPr/>
        </p:nvGrpSpPr>
        <p:grpSpPr>
          <a:xfrm>
            <a:off x="-516500" y="2718367"/>
            <a:ext cx="2296000" cy="4139267"/>
            <a:chOff x="-387375" y="2038775"/>
            <a:chExt cx="1722000" cy="3104450"/>
          </a:xfrm>
        </p:grpSpPr>
        <p:sp>
          <p:nvSpPr>
            <p:cNvPr id="4776" name="Google Shape;4776;p24"/>
            <p:cNvSpPr/>
            <p:nvPr/>
          </p:nvSpPr>
          <p:spPr>
            <a:xfrm>
              <a:off x="-387375" y="2038775"/>
              <a:ext cx="1722000" cy="408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7" name="Google Shape;4777;p24"/>
            <p:cNvSpPr/>
            <p:nvPr/>
          </p:nvSpPr>
          <p:spPr>
            <a:xfrm>
              <a:off x="-387375" y="2442933"/>
              <a:ext cx="1722000" cy="1809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8" name="Google Shape;4778;p24"/>
            <p:cNvSpPr/>
            <p:nvPr/>
          </p:nvSpPr>
          <p:spPr>
            <a:xfrm>
              <a:off x="-387375" y="2623825"/>
              <a:ext cx="1722000" cy="25194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79" name="Google Shape;4779;p24"/>
          <p:cNvGrpSpPr/>
          <p:nvPr/>
        </p:nvGrpSpPr>
        <p:grpSpPr>
          <a:xfrm>
            <a:off x="3232900" y="4954300"/>
            <a:ext cx="8959200" cy="1902467"/>
            <a:chOff x="2424675" y="3715725"/>
            <a:chExt cx="6719400" cy="1426850"/>
          </a:xfrm>
        </p:grpSpPr>
        <p:sp>
          <p:nvSpPr>
            <p:cNvPr id="4780" name="Google Shape;4780;p24"/>
            <p:cNvSpPr/>
            <p:nvPr/>
          </p:nvSpPr>
          <p:spPr>
            <a:xfrm>
              <a:off x="2424675" y="3715725"/>
              <a:ext cx="6719400" cy="408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1" name="Google Shape;4781;p24"/>
            <p:cNvSpPr/>
            <p:nvPr/>
          </p:nvSpPr>
          <p:spPr>
            <a:xfrm>
              <a:off x="2424675" y="4119883"/>
              <a:ext cx="6719400" cy="1809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2" name="Google Shape;4782;p24"/>
            <p:cNvSpPr/>
            <p:nvPr/>
          </p:nvSpPr>
          <p:spPr>
            <a:xfrm>
              <a:off x="2424675" y="4300775"/>
              <a:ext cx="6719400" cy="8418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418548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 header 5">
    <p:bg>
      <p:bgPr>
        <a:solidFill>
          <a:schemeClr val="accent6"/>
        </a:solidFill>
        <a:effectLst/>
      </p:bgPr>
    </p:bg>
    <p:spTree>
      <p:nvGrpSpPr>
        <p:cNvPr id="1" name="Shape 4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4" name="Google Shape;4784;p25"/>
          <p:cNvGrpSpPr/>
          <p:nvPr/>
        </p:nvGrpSpPr>
        <p:grpSpPr>
          <a:xfrm>
            <a:off x="5133368" y="321537"/>
            <a:ext cx="1925261" cy="962624"/>
            <a:chOff x="311697" y="-12"/>
            <a:chExt cx="4437449" cy="2218709"/>
          </a:xfrm>
        </p:grpSpPr>
        <p:sp>
          <p:nvSpPr>
            <p:cNvPr id="4785" name="Google Shape;4785;p25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6" name="Google Shape;4786;p25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7" name="Google Shape;4787;p25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8" name="Google Shape;4788;p25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9" name="Google Shape;4789;p25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0" name="Google Shape;4790;p25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1" name="Google Shape;4791;p25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2" name="Google Shape;4792;p25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3" name="Google Shape;4793;p25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4" name="Google Shape;4794;p25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5" name="Google Shape;4795;p25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6" name="Google Shape;4796;p25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7" name="Google Shape;4797;p25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8" name="Google Shape;4798;p25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9" name="Google Shape;4799;p25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0" name="Google Shape;4800;p25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1" name="Google Shape;4801;p25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2" name="Google Shape;4802;p25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3" name="Google Shape;4803;p25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4" name="Google Shape;4804;p25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5" name="Google Shape;4805;p25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6" name="Google Shape;4806;p25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7" name="Google Shape;4807;p25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8" name="Google Shape;4808;p25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9" name="Google Shape;4809;p25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0" name="Google Shape;4810;p25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1" name="Google Shape;4811;p25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2" name="Google Shape;4812;p25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3" name="Google Shape;4813;p25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4" name="Google Shape;4814;p25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5" name="Google Shape;4815;p25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6" name="Google Shape;4816;p25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7" name="Google Shape;4817;p25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8" name="Google Shape;4818;p25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9" name="Google Shape;4819;p25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0" name="Google Shape;4820;p25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1" name="Google Shape;4821;p25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2" name="Google Shape;4822;p25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3" name="Google Shape;4823;p25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4" name="Google Shape;4824;p25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5" name="Google Shape;4825;p25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6" name="Google Shape;4826;p25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7" name="Google Shape;4827;p25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8" name="Google Shape;4828;p25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9" name="Google Shape;4829;p25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0" name="Google Shape;4830;p25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1" name="Google Shape;4831;p25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2" name="Google Shape;4832;p25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3" name="Google Shape;4833;p25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4" name="Google Shape;4834;p25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5" name="Google Shape;4835;p25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6" name="Google Shape;4836;p25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7" name="Google Shape;4837;p25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8" name="Google Shape;4838;p25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9" name="Google Shape;4839;p25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0" name="Google Shape;4840;p25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1" name="Google Shape;4841;p25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2" name="Google Shape;4842;p25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3" name="Google Shape;4843;p25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4" name="Google Shape;4844;p25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5" name="Google Shape;4845;p25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6" name="Google Shape;4846;p25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7" name="Google Shape;4847;p25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8" name="Google Shape;4848;p25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9" name="Google Shape;4849;p25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0" name="Google Shape;4850;p25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1" name="Google Shape;4851;p25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2" name="Google Shape;4852;p25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3" name="Google Shape;4853;p25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4" name="Google Shape;4854;p25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5" name="Google Shape;4855;p25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6" name="Google Shape;4856;p25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7" name="Google Shape;4857;p25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8" name="Google Shape;4858;p25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9" name="Google Shape;4859;p25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0" name="Google Shape;4860;p25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1" name="Google Shape;4861;p25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2" name="Google Shape;4862;p25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3" name="Google Shape;4863;p25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4" name="Google Shape;4864;p25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5" name="Google Shape;4865;p25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6" name="Google Shape;4866;p25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7" name="Google Shape;4867;p25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8" name="Google Shape;4868;p25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9" name="Google Shape;4869;p25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0" name="Google Shape;4870;p25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1" name="Google Shape;4871;p25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2" name="Google Shape;4872;p25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3" name="Google Shape;4873;p25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4" name="Google Shape;4874;p25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5" name="Google Shape;4875;p25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6" name="Google Shape;4876;p25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7" name="Google Shape;4877;p25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8" name="Google Shape;4878;p25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9" name="Google Shape;4879;p25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0" name="Google Shape;4880;p25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1" name="Google Shape;4881;p25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2" name="Google Shape;4882;p25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3" name="Google Shape;4883;p25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4" name="Google Shape;4884;p25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5" name="Google Shape;4885;p25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6" name="Google Shape;4886;p25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7" name="Google Shape;4887;p25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8" name="Google Shape;4888;p25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9" name="Google Shape;4889;p25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0" name="Google Shape;4890;p25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1" name="Google Shape;4891;p25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2" name="Google Shape;4892;p25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3" name="Google Shape;4893;p25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4" name="Google Shape;4894;p25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5" name="Google Shape;4895;p25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6" name="Google Shape;4896;p25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7" name="Google Shape;4897;p25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8" name="Google Shape;4898;p25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9" name="Google Shape;4899;p25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0" name="Google Shape;4900;p25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1" name="Google Shape;4901;p25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2" name="Google Shape;4902;p25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3" name="Google Shape;4903;p25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4" name="Google Shape;4904;p25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5" name="Google Shape;4905;p25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6" name="Google Shape;4906;p25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7" name="Google Shape;4907;p25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8" name="Google Shape;4908;p25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9" name="Google Shape;4909;p25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0" name="Google Shape;4910;p25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1" name="Google Shape;4911;p25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2" name="Google Shape;4912;p25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3" name="Google Shape;4913;p25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4" name="Google Shape;4914;p25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5" name="Google Shape;4915;p25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6" name="Google Shape;4916;p25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7" name="Google Shape;4917;p25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8" name="Google Shape;4918;p25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9" name="Google Shape;4919;p25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0" name="Google Shape;4920;p25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1" name="Google Shape;4921;p25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2" name="Google Shape;4922;p25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3" name="Google Shape;4923;p25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4" name="Google Shape;4924;p25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5" name="Google Shape;4925;p25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6" name="Google Shape;4926;p25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7" name="Google Shape;4927;p25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8" name="Google Shape;4928;p25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9" name="Google Shape;4929;p25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0" name="Google Shape;4930;p25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1" name="Google Shape;4931;p25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2" name="Google Shape;4932;p25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3" name="Google Shape;4933;p25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4" name="Google Shape;4934;p25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5" name="Google Shape;4935;p25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6" name="Google Shape;4936;p25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7" name="Google Shape;4937;p25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8" name="Google Shape;4938;p25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9" name="Google Shape;4939;p25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0" name="Google Shape;4940;p25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1" name="Google Shape;4941;p25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2" name="Google Shape;4942;p25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3" name="Google Shape;4943;p25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4" name="Google Shape;4944;p25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5" name="Google Shape;4945;p25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6" name="Google Shape;4946;p25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7" name="Google Shape;4947;p25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8" name="Google Shape;4948;p25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9" name="Google Shape;4949;p25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0" name="Google Shape;4950;p25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1" name="Google Shape;4951;p25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2" name="Google Shape;4952;p25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3" name="Google Shape;4953;p25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4" name="Google Shape;4954;p25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5" name="Google Shape;4955;p25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6" name="Google Shape;4956;p25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7" name="Google Shape;4957;p25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8" name="Google Shape;4958;p25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9" name="Google Shape;4959;p25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0" name="Google Shape;4960;p25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1" name="Google Shape;4961;p25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2" name="Google Shape;4962;p25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3" name="Google Shape;4963;p25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4" name="Google Shape;4964;p25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5" name="Google Shape;4965;p25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6" name="Google Shape;4966;p25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7" name="Google Shape;4967;p25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8" name="Google Shape;4968;p25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9" name="Google Shape;4969;p25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0" name="Google Shape;4970;p25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1" name="Google Shape;4971;p25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2" name="Google Shape;4972;p25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3" name="Google Shape;4973;p25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4" name="Google Shape;4974;p25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5" name="Google Shape;4975;p25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6" name="Google Shape;4976;p25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7" name="Google Shape;4977;p25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8" name="Google Shape;4978;p25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9" name="Google Shape;4979;p25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0" name="Google Shape;4980;p25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1" name="Google Shape;4981;p25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2" name="Google Shape;4982;p25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3" name="Google Shape;4983;p25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4" name="Google Shape;4984;p25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5" name="Google Shape;4985;p25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6" name="Google Shape;4986;p25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7" name="Google Shape;4987;p25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8" name="Google Shape;4988;p25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9" name="Google Shape;4989;p25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0" name="Google Shape;4990;p25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1" name="Google Shape;4991;p25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2" name="Google Shape;4992;p25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3" name="Google Shape;4993;p25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4" name="Google Shape;4994;p25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5" name="Google Shape;4995;p25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6" name="Google Shape;4996;p25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7" name="Google Shape;4997;p25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8" name="Google Shape;4998;p25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9" name="Google Shape;4999;p25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0" name="Google Shape;5000;p25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1" name="Google Shape;5001;p25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2" name="Google Shape;5002;p25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3" name="Google Shape;5003;p25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4" name="Google Shape;5004;p25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5" name="Google Shape;5005;p25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6" name="Google Shape;5006;p25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7" name="Google Shape;5007;p25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8" name="Google Shape;5008;p25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9" name="Google Shape;5009;p25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0" name="Google Shape;5010;p25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1" name="Google Shape;5011;p25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2" name="Google Shape;5012;p25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3" name="Google Shape;5013;p25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4" name="Google Shape;5014;p25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5" name="Google Shape;5015;p25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6" name="Google Shape;5016;p25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7" name="Google Shape;5017;p25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8" name="Google Shape;5018;p25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9" name="Google Shape;5019;p25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0" name="Google Shape;5020;p25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1" name="Google Shape;5021;p25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2" name="Google Shape;5022;p25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3" name="Google Shape;5023;p25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4" name="Google Shape;5024;p25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5" name="Google Shape;5025;p25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6" name="Google Shape;5026;p25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7" name="Google Shape;5027;p25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8" name="Google Shape;5028;p25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9" name="Google Shape;5029;p25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0" name="Google Shape;5030;p25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1" name="Google Shape;5031;p25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2" name="Google Shape;5032;p25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3" name="Google Shape;5033;p25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4" name="Google Shape;5034;p25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5" name="Google Shape;5035;p25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6" name="Google Shape;5036;p25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7" name="Google Shape;5037;p25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8" name="Google Shape;5038;p25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9" name="Google Shape;5039;p25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0" name="Google Shape;5040;p25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1" name="Google Shape;5041;p25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2" name="Google Shape;5042;p25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3" name="Google Shape;5043;p25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4" name="Google Shape;5044;p25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5" name="Google Shape;5045;p25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6" name="Google Shape;5046;p25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7" name="Google Shape;5047;p25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8" name="Google Shape;5048;p25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9" name="Google Shape;5049;p25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0" name="Google Shape;5050;p25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1" name="Google Shape;5051;p25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2" name="Google Shape;5052;p25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3" name="Google Shape;5053;p25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4" name="Google Shape;5054;p25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5" name="Google Shape;5055;p25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6" name="Google Shape;5056;p25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7" name="Google Shape;5057;p25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8" name="Google Shape;5058;p25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9" name="Google Shape;5059;p25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0" name="Google Shape;5060;p25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1" name="Google Shape;5061;p25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2" name="Google Shape;5062;p25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3" name="Google Shape;5063;p25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4" name="Google Shape;5064;p25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5" name="Google Shape;5065;p25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6" name="Google Shape;5066;p25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7" name="Google Shape;5067;p25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8" name="Google Shape;5068;p25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9" name="Google Shape;5069;p25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0" name="Google Shape;5070;p25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1" name="Google Shape;5071;p25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2" name="Google Shape;5072;p25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3" name="Google Shape;5073;p25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4" name="Google Shape;5074;p25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5" name="Google Shape;5075;p25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6" name="Google Shape;5076;p25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7" name="Google Shape;5077;p25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8" name="Google Shape;5078;p25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9" name="Google Shape;5079;p25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0" name="Google Shape;5080;p25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1" name="Google Shape;5081;p25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2" name="Google Shape;5082;p25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3" name="Google Shape;5083;p25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4" name="Google Shape;5084;p25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5" name="Google Shape;5085;p25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6" name="Google Shape;5086;p25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7" name="Google Shape;5087;p25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8" name="Google Shape;5088;p25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9" name="Google Shape;5089;p25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0" name="Google Shape;5090;p25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1" name="Google Shape;5091;p25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2" name="Google Shape;5092;p25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3" name="Google Shape;5093;p25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4" name="Google Shape;5094;p25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5" name="Google Shape;5095;p25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6" name="Google Shape;5096;p25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7" name="Google Shape;5097;p25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8" name="Google Shape;5098;p25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9" name="Google Shape;5099;p25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0" name="Google Shape;5100;p25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1" name="Google Shape;5101;p25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2" name="Google Shape;5102;p25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3" name="Google Shape;5103;p25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4" name="Google Shape;5104;p25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5" name="Google Shape;5105;p25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6" name="Google Shape;5106;p25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7" name="Google Shape;5107;p25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8" name="Google Shape;5108;p25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9" name="Google Shape;5109;p25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0" name="Google Shape;5110;p25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1" name="Google Shape;5111;p25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2" name="Google Shape;5112;p25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3" name="Google Shape;5113;p25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114" name="Google Shape;5114;p25"/>
          <p:cNvGrpSpPr/>
          <p:nvPr/>
        </p:nvGrpSpPr>
        <p:grpSpPr>
          <a:xfrm>
            <a:off x="402805" y="4413502"/>
            <a:ext cx="1109049" cy="962629"/>
            <a:chOff x="2788951" y="3310126"/>
            <a:chExt cx="831787" cy="721972"/>
          </a:xfrm>
        </p:grpSpPr>
        <p:sp>
          <p:nvSpPr>
            <p:cNvPr id="5115" name="Google Shape;5115;p25"/>
            <p:cNvSpPr/>
            <p:nvPr/>
          </p:nvSpPr>
          <p:spPr>
            <a:xfrm>
              <a:off x="3412729" y="3947714"/>
              <a:ext cx="110973" cy="84385"/>
            </a:xfrm>
            <a:custGeom>
              <a:avLst/>
              <a:gdLst/>
              <a:ahLst/>
              <a:cxnLst/>
              <a:rect l="l" t="t" r="r" b="b"/>
              <a:pathLst>
                <a:path w="3177" h="2416" extrusionOk="0">
                  <a:moveTo>
                    <a:pt x="1" y="1"/>
                  </a:moveTo>
                  <a:lnTo>
                    <a:pt x="1" y="2415"/>
                  </a:lnTo>
                  <a:lnTo>
                    <a:pt x="3176" y="2415"/>
                  </a:lnTo>
                  <a:lnTo>
                    <a:pt x="3176" y="1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6" name="Google Shape;5116;p25"/>
            <p:cNvSpPr/>
            <p:nvPr/>
          </p:nvSpPr>
          <p:spPr>
            <a:xfrm>
              <a:off x="3315694" y="3947714"/>
              <a:ext cx="97070" cy="84385"/>
            </a:xfrm>
            <a:custGeom>
              <a:avLst/>
              <a:gdLst/>
              <a:ahLst/>
              <a:cxnLst/>
              <a:rect l="l" t="t" r="r" b="b"/>
              <a:pathLst>
                <a:path w="2779" h="2416" extrusionOk="0">
                  <a:moveTo>
                    <a:pt x="1" y="1"/>
                  </a:moveTo>
                  <a:lnTo>
                    <a:pt x="1" y="2415"/>
                  </a:lnTo>
                  <a:lnTo>
                    <a:pt x="2779" y="241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7" name="Google Shape;5117;p25"/>
            <p:cNvSpPr/>
            <p:nvPr/>
          </p:nvSpPr>
          <p:spPr>
            <a:xfrm>
              <a:off x="3204826" y="3947714"/>
              <a:ext cx="110903" cy="84385"/>
            </a:xfrm>
            <a:custGeom>
              <a:avLst/>
              <a:gdLst/>
              <a:ahLst/>
              <a:cxnLst/>
              <a:rect l="l" t="t" r="r" b="b"/>
              <a:pathLst>
                <a:path w="3175" h="2416" extrusionOk="0">
                  <a:moveTo>
                    <a:pt x="0" y="1"/>
                  </a:moveTo>
                  <a:lnTo>
                    <a:pt x="0" y="2415"/>
                  </a:lnTo>
                  <a:lnTo>
                    <a:pt x="3175" y="2415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8" name="Google Shape;5118;p25"/>
            <p:cNvSpPr/>
            <p:nvPr/>
          </p:nvSpPr>
          <p:spPr>
            <a:xfrm>
              <a:off x="3107791" y="3947714"/>
              <a:ext cx="97070" cy="84385"/>
            </a:xfrm>
            <a:custGeom>
              <a:avLst/>
              <a:gdLst/>
              <a:ahLst/>
              <a:cxnLst/>
              <a:rect l="l" t="t" r="r" b="b"/>
              <a:pathLst>
                <a:path w="2779" h="2416" extrusionOk="0">
                  <a:moveTo>
                    <a:pt x="0" y="1"/>
                  </a:moveTo>
                  <a:lnTo>
                    <a:pt x="0" y="2415"/>
                  </a:lnTo>
                  <a:lnTo>
                    <a:pt x="2778" y="2415"/>
                  </a:lnTo>
                  <a:lnTo>
                    <a:pt x="2778" y="1"/>
                  </a:lnTo>
                  <a:close/>
                </a:path>
              </a:pathLst>
            </a:cu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9" name="Google Shape;5119;p25"/>
            <p:cNvSpPr/>
            <p:nvPr/>
          </p:nvSpPr>
          <p:spPr>
            <a:xfrm>
              <a:off x="2996888" y="3947714"/>
              <a:ext cx="110938" cy="84385"/>
            </a:xfrm>
            <a:custGeom>
              <a:avLst/>
              <a:gdLst/>
              <a:ahLst/>
              <a:cxnLst/>
              <a:rect l="l" t="t" r="r" b="b"/>
              <a:pathLst>
                <a:path w="3176" h="2416" extrusionOk="0">
                  <a:moveTo>
                    <a:pt x="1" y="1"/>
                  </a:moveTo>
                  <a:lnTo>
                    <a:pt x="1" y="2415"/>
                  </a:lnTo>
                  <a:lnTo>
                    <a:pt x="3175" y="2415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0" name="Google Shape;5120;p25"/>
            <p:cNvSpPr/>
            <p:nvPr/>
          </p:nvSpPr>
          <p:spPr>
            <a:xfrm>
              <a:off x="2899853" y="3947714"/>
              <a:ext cx="97070" cy="84385"/>
            </a:xfrm>
            <a:custGeom>
              <a:avLst/>
              <a:gdLst/>
              <a:ahLst/>
              <a:cxnLst/>
              <a:rect l="l" t="t" r="r" b="b"/>
              <a:pathLst>
                <a:path w="2779" h="2416" extrusionOk="0">
                  <a:moveTo>
                    <a:pt x="1" y="1"/>
                  </a:moveTo>
                  <a:lnTo>
                    <a:pt x="1" y="2415"/>
                  </a:lnTo>
                  <a:lnTo>
                    <a:pt x="2779" y="241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1" name="Google Shape;5121;p25"/>
            <p:cNvSpPr/>
            <p:nvPr/>
          </p:nvSpPr>
          <p:spPr>
            <a:xfrm>
              <a:off x="3412729" y="3836850"/>
              <a:ext cx="110973" cy="110895"/>
            </a:xfrm>
            <a:custGeom>
              <a:avLst/>
              <a:gdLst/>
              <a:ahLst/>
              <a:cxnLst/>
              <a:rect l="l" t="t" r="r" b="b"/>
              <a:pathLst>
                <a:path w="3177" h="3175" extrusionOk="0">
                  <a:moveTo>
                    <a:pt x="1" y="0"/>
                  </a:moveTo>
                  <a:lnTo>
                    <a:pt x="1" y="3175"/>
                  </a:lnTo>
                  <a:lnTo>
                    <a:pt x="3176" y="3175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2" name="Google Shape;5122;p25"/>
            <p:cNvSpPr/>
            <p:nvPr/>
          </p:nvSpPr>
          <p:spPr>
            <a:xfrm>
              <a:off x="3315694" y="3836850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0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3" name="Google Shape;5123;p25"/>
            <p:cNvSpPr/>
            <p:nvPr/>
          </p:nvSpPr>
          <p:spPr>
            <a:xfrm>
              <a:off x="3204826" y="3836850"/>
              <a:ext cx="110903" cy="110895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0" y="0"/>
                  </a:moveTo>
                  <a:lnTo>
                    <a:pt x="0" y="3175"/>
                  </a:lnTo>
                  <a:lnTo>
                    <a:pt x="3175" y="3175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4" name="Google Shape;5124;p25"/>
            <p:cNvSpPr/>
            <p:nvPr/>
          </p:nvSpPr>
          <p:spPr>
            <a:xfrm>
              <a:off x="3107791" y="3836850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0" y="0"/>
                  </a:moveTo>
                  <a:lnTo>
                    <a:pt x="0" y="3175"/>
                  </a:lnTo>
                  <a:lnTo>
                    <a:pt x="2778" y="3175"/>
                  </a:lnTo>
                  <a:lnTo>
                    <a:pt x="2778" y="0"/>
                  </a:lnTo>
                  <a:close/>
                </a:path>
              </a:pathLst>
            </a:cu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5" name="Google Shape;5125;p25"/>
            <p:cNvSpPr/>
            <p:nvPr/>
          </p:nvSpPr>
          <p:spPr>
            <a:xfrm>
              <a:off x="2996888" y="3836850"/>
              <a:ext cx="110938" cy="110895"/>
            </a:xfrm>
            <a:custGeom>
              <a:avLst/>
              <a:gdLst/>
              <a:ahLst/>
              <a:cxnLst/>
              <a:rect l="l" t="t" r="r" b="b"/>
              <a:pathLst>
                <a:path w="3176" h="3175" extrusionOk="0">
                  <a:moveTo>
                    <a:pt x="1" y="0"/>
                  </a:moveTo>
                  <a:lnTo>
                    <a:pt x="1" y="3175"/>
                  </a:lnTo>
                  <a:lnTo>
                    <a:pt x="3175" y="3175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6" name="Google Shape;5126;p25"/>
            <p:cNvSpPr/>
            <p:nvPr/>
          </p:nvSpPr>
          <p:spPr>
            <a:xfrm>
              <a:off x="2899853" y="3836850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0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7" name="Google Shape;5127;p25"/>
            <p:cNvSpPr/>
            <p:nvPr/>
          </p:nvSpPr>
          <p:spPr>
            <a:xfrm>
              <a:off x="3412729" y="3739819"/>
              <a:ext cx="110973" cy="97064"/>
            </a:xfrm>
            <a:custGeom>
              <a:avLst/>
              <a:gdLst/>
              <a:ahLst/>
              <a:cxnLst/>
              <a:rect l="l" t="t" r="r" b="b"/>
              <a:pathLst>
                <a:path w="3177" h="2779" extrusionOk="0">
                  <a:moveTo>
                    <a:pt x="1" y="0"/>
                  </a:moveTo>
                  <a:lnTo>
                    <a:pt x="1" y="2778"/>
                  </a:lnTo>
                  <a:lnTo>
                    <a:pt x="3176" y="2778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8" name="Google Shape;5128;p25"/>
            <p:cNvSpPr/>
            <p:nvPr/>
          </p:nvSpPr>
          <p:spPr>
            <a:xfrm>
              <a:off x="3315694" y="3739819"/>
              <a:ext cx="97070" cy="97064"/>
            </a:xfrm>
            <a:custGeom>
              <a:avLst/>
              <a:gdLst/>
              <a:ahLst/>
              <a:cxnLst/>
              <a:rect l="l" t="t" r="r" b="b"/>
              <a:pathLst>
                <a:path w="2779" h="2779" extrusionOk="0">
                  <a:moveTo>
                    <a:pt x="1" y="0"/>
                  </a:moveTo>
                  <a:lnTo>
                    <a:pt x="1" y="2778"/>
                  </a:lnTo>
                  <a:lnTo>
                    <a:pt x="2779" y="2778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9" name="Google Shape;5129;p25"/>
            <p:cNvSpPr/>
            <p:nvPr/>
          </p:nvSpPr>
          <p:spPr>
            <a:xfrm>
              <a:off x="3204826" y="3739819"/>
              <a:ext cx="110903" cy="97064"/>
            </a:xfrm>
            <a:custGeom>
              <a:avLst/>
              <a:gdLst/>
              <a:ahLst/>
              <a:cxnLst/>
              <a:rect l="l" t="t" r="r" b="b"/>
              <a:pathLst>
                <a:path w="3175" h="2779" extrusionOk="0">
                  <a:moveTo>
                    <a:pt x="0" y="0"/>
                  </a:moveTo>
                  <a:lnTo>
                    <a:pt x="0" y="2778"/>
                  </a:lnTo>
                  <a:lnTo>
                    <a:pt x="3175" y="2778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0" name="Google Shape;5130;p25"/>
            <p:cNvSpPr/>
            <p:nvPr/>
          </p:nvSpPr>
          <p:spPr>
            <a:xfrm>
              <a:off x="3107791" y="3739819"/>
              <a:ext cx="97070" cy="97064"/>
            </a:xfrm>
            <a:custGeom>
              <a:avLst/>
              <a:gdLst/>
              <a:ahLst/>
              <a:cxnLst/>
              <a:rect l="l" t="t" r="r" b="b"/>
              <a:pathLst>
                <a:path w="2779" h="2779" extrusionOk="0">
                  <a:moveTo>
                    <a:pt x="0" y="0"/>
                  </a:moveTo>
                  <a:lnTo>
                    <a:pt x="0" y="2778"/>
                  </a:lnTo>
                  <a:lnTo>
                    <a:pt x="2778" y="2778"/>
                  </a:lnTo>
                  <a:lnTo>
                    <a:pt x="2778" y="0"/>
                  </a:lnTo>
                  <a:close/>
                </a:path>
              </a:pathLst>
            </a:cu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1" name="Google Shape;5131;p25"/>
            <p:cNvSpPr/>
            <p:nvPr/>
          </p:nvSpPr>
          <p:spPr>
            <a:xfrm>
              <a:off x="2996888" y="3739819"/>
              <a:ext cx="110938" cy="97064"/>
            </a:xfrm>
            <a:custGeom>
              <a:avLst/>
              <a:gdLst/>
              <a:ahLst/>
              <a:cxnLst/>
              <a:rect l="l" t="t" r="r" b="b"/>
              <a:pathLst>
                <a:path w="3176" h="2779" extrusionOk="0">
                  <a:moveTo>
                    <a:pt x="1" y="0"/>
                  </a:moveTo>
                  <a:lnTo>
                    <a:pt x="1" y="2778"/>
                  </a:lnTo>
                  <a:lnTo>
                    <a:pt x="3175" y="2778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2" name="Google Shape;5132;p25"/>
            <p:cNvSpPr/>
            <p:nvPr/>
          </p:nvSpPr>
          <p:spPr>
            <a:xfrm>
              <a:off x="2899853" y="3739819"/>
              <a:ext cx="97070" cy="97064"/>
            </a:xfrm>
            <a:custGeom>
              <a:avLst/>
              <a:gdLst/>
              <a:ahLst/>
              <a:cxnLst/>
              <a:rect l="l" t="t" r="r" b="b"/>
              <a:pathLst>
                <a:path w="2779" h="2779" extrusionOk="0">
                  <a:moveTo>
                    <a:pt x="1" y="0"/>
                  </a:moveTo>
                  <a:lnTo>
                    <a:pt x="1" y="2778"/>
                  </a:lnTo>
                  <a:lnTo>
                    <a:pt x="2779" y="2778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3" name="Google Shape;5133;p25"/>
            <p:cNvSpPr/>
            <p:nvPr/>
          </p:nvSpPr>
          <p:spPr>
            <a:xfrm>
              <a:off x="3412729" y="3628885"/>
              <a:ext cx="110973" cy="110965"/>
            </a:xfrm>
            <a:custGeom>
              <a:avLst/>
              <a:gdLst/>
              <a:ahLst/>
              <a:cxnLst/>
              <a:rect l="l" t="t" r="r" b="b"/>
              <a:pathLst>
                <a:path w="3177" h="3177" extrusionOk="0">
                  <a:moveTo>
                    <a:pt x="1" y="1"/>
                  </a:moveTo>
                  <a:lnTo>
                    <a:pt x="1" y="3176"/>
                  </a:lnTo>
                  <a:lnTo>
                    <a:pt x="3176" y="3176"/>
                  </a:lnTo>
                  <a:lnTo>
                    <a:pt x="3176" y="1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4" name="Google Shape;5134;p25"/>
            <p:cNvSpPr/>
            <p:nvPr/>
          </p:nvSpPr>
          <p:spPr>
            <a:xfrm>
              <a:off x="3315694" y="3628885"/>
              <a:ext cx="97070" cy="110965"/>
            </a:xfrm>
            <a:custGeom>
              <a:avLst/>
              <a:gdLst/>
              <a:ahLst/>
              <a:cxnLst/>
              <a:rect l="l" t="t" r="r" b="b"/>
              <a:pathLst>
                <a:path w="2779" h="3177" extrusionOk="0">
                  <a:moveTo>
                    <a:pt x="1" y="1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5" name="Google Shape;5135;p25"/>
            <p:cNvSpPr/>
            <p:nvPr/>
          </p:nvSpPr>
          <p:spPr>
            <a:xfrm>
              <a:off x="3204826" y="3628885"/>
              <a:ext cx="110903" cy="110965"/>
            </a:xfrm>
            <a:custGeom>
              <a:avLst/>
              <a:gdLst/>
              <a:ahLst/>
              <a:cxnLst/>
              <a:rect l="l" t="t" r="r" b="b"/>
              <a:pathLst>
                <a:path w="3175" h="3177" extrusionOk="0">
                  <a:moveTo>
                    <a:pt x="0" y="1"/>
                  </a:moveTo>
                  <a:lnTo>
                    <a:pt x="0" y="3176"/>
                  </a:lnTo>
                  <a:lnTo>
                    <a:pt x="3175" y="3176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6" name="Google Shape;5136;p25"/>
            <p:cNvSpPr/>
            <p:nvPr/>
          </p:nvSpPr>
          <p:spPr>
            <a:xfrm>
              <a:off x="3107791" y="3628885"/>
              <a:ext cx="97070" cy="110965"/>
            </a:xfrm>
            <a:custGeom>
              <a:avLst/>
              <a:gdLst/>
              <a:ahLst/>
              <a:cxnLst/>
              <a:rect l="l" t="t" r="r" b="b"/>
              <a:pathLst>
                <a:path w="2779" h="3177" extrusionOk="0">
                  <a:moveTo>
                    <a:pt x="0" y="1"/>
                  </a:moveTo>
                  <a:lnTo>
                    <a:pt x="0" y="3176"/>
                  </a:lnTo>
                  <a:lnTo>
                    <a:pt x="2778" y="3176"/>
                  </a:lnTo>
                  <a:lnTo>
                    <a:pt x="2778" y="1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7" name="Google Shape;5137;p25"/>
            <p:cNvSpPr/>
            <p:nvPr/>
          </p:nvSpPr>
          <p:spPr>
            <a:xfrm>
              <a:off x="2996888" y="3628885"/>
              <a:ext cx="110938" cy="110965"/>
            </a:xfrm>
            <a:custGeom>
              <a:avLst/>
              <a:gdLst/>
              <a:ahLst/>
              <a:cxnLst/>
              <a:rect l="l" t="t" r="r" b="b"/>
              <a:pathLst>
                <a:path w="3176" h="3177" extrusionOk="0">
                  <a:moveTo>
                    <a:pt x="1" y="1"/>
                  </a:moveTo>
                  <a:lnTo>
                    <a:pt x="1" y="3176"/>
                  </a:lnTo>
                  <a:lnTo>
                    <a:pt x="3175" y="3176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8" name="Google Shape;5138;p25"/>
            <p:cNvSpPr/>
            <p:nvPr/>
          </p:nvSpPr>
          <p:spPr>
            <a:xfrm>
              <a:off x="2899853" y="3628885"/>
              <a:ext cx="97070" cy="110965"/>
            </a:xfrm>
            <a:custGeom>
              <a:avLst/>
              <a:gdLst/>
              <a:ahLst/>
              <a:cxnLst/>
              <a:rect l="l" t="t" r="r" b="b"/>
              <a:pathLst>
                <a:path w="2779" h="3177" extrusionOk="0">
                  <a:moveTo>
                    <a:pt x="1" y="1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9" name="Google Shape;5139;p25"/>
            <p:cNvSpPr/>
            <p:nvPr/>
          </p:nvSpPr>
          <p:spPr>
            <a:xfrm>
              <a:off x="3523667" y="3518022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0" y="0"/>
                  </a:moveTo>
                  <a:lnTo>
                    <a:pt x="0" y="3175"/>
                  </a:lnTo>
                  <a:lnTo>
                    <a:pt x="2778" y="3175"/>
                  </a:lnTo>
                  <a:lnTo>
                    <a:pt x="27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0" name="Google Shape;5140;p25"/>
            <p:cNvSpPr/>
            <p:nvPr/>
          </p:nvSpPr>
          <p:spPr>
            <a:xfrm>
              <a:off x="3412729" y="3518022"/>
              <a:ext cx="110973" cy="110895"/>
            </a:xfrm>
            <a:custGeom>
              <a:avLst/>
              <a:gdLst/>
              <a:ahLst/>
              <a:cxnLst/>
              <a:rect l="l" t="t" r="r" b="b"/>
              <a:pathLst>
                <a:path w="3177" h="3175" extrusionOk="0">
                  <a:moveTo>
                    <a:pt x="1" y="0"/>
                  </a:moveTo>
                  <a:lnTo>
                    <a:pt x="1" y="3175"/>
                  </a:lnTo>
                  <a:lnTo>
                    <a:pt x="3176" y="3175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1" name="Google Shape;5141;p25"/>
            <p:cNvSpPr/>
            <p:nvPr/>
          </p:nvSpPr>
          <p:spPr>
            <a:xfrm>
              <a:off x="3315694" y="3518022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0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2" name="Google Shape;5142;p25"/>
            <p:cNvSpPr/>
            <p:nvPr/>
          </p:nvSpPr>
          <p:spPr>
            <a:xfrm>
              <a:off x="3204826" y="3518022"/>
              <a:ext cx="110903" cy="110895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0" y="0"/>
                  </a:moveTo>
                  <a:lnTo>
                    <a:pt x="0" y="3175"/>
                  </a:lnTo>
                  <a:lnTo>
                    <a:pt x="3175" y="3175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CCCCCC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3" name="Google Shape;5143;p25"/>
            <p:cNvSpPr/>
            <p:nvPr/>
          </p:nvSpPr>
          <p:spPr>
            <a:xfrm>
              <a:off x="3107791" y="3518022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0" y="0"/>
                  </a:moveTo>
                  <a:lnTo>
                    <a:pt x="0" y="3175"/>
                  </a:lnTo>
                  <a:lnTo>
                    <a:pt x="2778" y="3175"/>
                  </a:lnTo>
                  <a:lnTo>
                    <a:pt x="2778" y="0"/>
                  </a:lnTo>
                  <a:close/>
                </a:path>
              </a:pathLst>
            </a:custGeom>
            <a:solidFill>
              <a:srgbClr val="CCCCCC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4" name="Google Shape;5144;p25"/>
            <p:cNvSpPr/>
            <p:nvPr/>
          </p:nvSpPr>
          <p:spPr>
            <a:xfrm>
              <a:off x="2996888" y="3518022"/>
              <a:ext cx="110938" cy="110895"/>
            </a:xfrm>
            <a:custGeom>
              <a:avLst/>
              <a:gdLst/>
              <a:ahLst/>
              <a:cxnLst/>
              <a:rect l="l" t="t" r="r" b="b"/>
              <a:pathLst>
                <a:path w="3176" h="3175" extrusionOk="0">
                  <a:moveTo>
                    <a:pt x="1" y="0"/>
                  </a:moveTo>
                  <a:lnTo>
                    <a:pt x="1" y="3175"/>
                  </a:lnTo>
                  <a:lnTo>
                    <a:pt x="3175" y="3175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5" name="Google Shape;5145;p25"/>
            <p:cNvSpPr/>
            <p:nvPr/>
          </p:nvSpPr>
          <p:spPr>
            <a:xfrm>
              <a:off x="2899853" y="3518022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0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6" name="Google Shape;5146;p25"/>
            <p:cNvSpPr/>
            <p:nvPr/>
          </p:nvSpPr>
          <p:spPr>
            <a:xfrm>
              <a:off x="2788951" y="3518022"/>
              <a:ext cx="110938" cy="110895"/>
            </a:xfrm>
            <a:custGeom>
              <a:avLst/>
              <a:gdLst/>
              <a:ahLst/>
              <a:cxnLst/>
              <a:rect l="l" t="t" r="r" b="b"/>
              <a:pathLst>
                <a:path w="3176" h="3175" extrusionOk="0">
                  <a:moveTo>
                    <a:pt x="0" y="0"/>
                  </a:moveTo>
                  <a:lnTo>
                    <a:pt x="0" y="3175"/>
                  </a:lnTo>
                  <a:lnTo>
                    <a:pt x="3176" y="3175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7" name="Google Shape;5147;p25"/>
            <p:cNvSpPr/>
            <p:nvPr/>
          </p:nvSpPr>
          <p:spPr>
            <a:xfrm>
              <a:off x="3523667" y="3420990"/>
              <a:ext cx="97070" cy="97064"/>
            </a:xfrm>
            <a:custGeom>
              <a:avLst/>
              <a:gdLst/>
              <a:ahLst/>
              <a:cxnLst/>
              <a:rect l="l" t="t" r="r" b="b"/>
              <a:pathLst>
                <a:path w="2779" h="2779" extrusionOk="0">
                  <a:moveTo>
                    <a:pt x="0" y="0"/>
                  </a:moveTo>
                  <a:lnTo>
                    <a:pt x="0" y="2778"/>
                  </a:lnTo>
                  <a:lnTo>
                    <a:pt x="2778" y="2778"/>
                  </a:lnTo>
                  <a:lnTo>
                    <a:pt x="27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8" name="Google Shape;5148;p25"/>
            <p:cNvSpPr/>
            <p:nvPr/>
          </p:nvSpPr>
          <p:spPr>
            <a:xfrm>
              <a:off x="3412729" y="3420990"/>
              <a:ext cx="110973" cy="97064"/>
            </a:xfrm>
            <a:custGeom>
              <a:avLst/>
              <a:gdLst/>
              <a:ahLst/>
              <a:cxnLst/>
              <a:rect l="l" t="t" r="r" b="b"/>
              <a:pathLst>
                <a:path w="3177" h="2779" extrusionOk="0">
                  <a:moveTo>
                    <a:pt x="1" y="0"/>
                  </a:moveTo>
                  <a:lnTo>
                    <a:pt x="1" y="2778"/>
                  </a:lnTo>
                  <a:lnTo>
                    <a:pt x="3176" y="2778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9" name="Google Shape;5149;p25"/>
            <p:cNvSpPr/>
            <p:nvPr/>
          </p:nvSpPr>
          <p:spPr>
            <a:xfrm>
              <a:off x="3315694" y="3420990"/>
              <a:ext cx="97070" cy="97064"/>
            </a:xfrm>
            <a:custGeom>
              <a:avLst/>
              <a:gdLst/>
              <a:ahLst/>
              <a:cxnLst/>
              <a:rect l="l" t="t" r="r" b="b"/>
              <a:pathLst>
                <a:path w="2779" h="2779" extrusionOk="0">
                  <a:moveTo>
                    <a:pt x="1" y="0"/>
                  </a:moveTo>
                  <a:lnTo>
                    <a:pt x="1" y="2778"/>
                  </a:lnTo>
                  <a:lnTo>
                    <a:pt x="2779" y="2778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rgbClr val="CCCCCC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0" name="Google Shape;5150;p25"/>
            <p:cNvSpPr/>
            <p:nvPr/>
          </p:nvSpPr>
          <p:spPr>
            <a:xfrm>
              <a:off x="3204826" y="3420990"/>
              <a:ext cx="110903" cy="97064"/>
            </a:xfrm>
            <a:custGeom>
              <a:avLst/>
              <a:gdLst/>
              <a:ahLst/>
              <a:cxnLst/>
              <a:rect l="l" t="t" r="r" b="b"/>
              <a:pathLst>
                <a:path w="3175" h="2779" extrusionOk="0">
                  <a:moveTo>
                    <a:pt x="0" y="0"/>
                  </a:moveTo>
                  <a:lnTo>
                    <a:pt x="0" y="2778"/>
                  </a:lnTo>
                  <a:lnTo>
                    <a:pt x="3175" y="2778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CCCCCC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1" name="Google Shape;5151;p25"/>
            <p:cNvSpPr/>
            <p:nvPr/>
          </p:nvSpPr>
          <p:spPr>
            <a:xfrm>
              <a:off x="3107791" y="3420990"/>
              <a:ext cx="97070" cy="97064"/>
            </a:xfrm>
            <a:custGeom>
              <a:avLst/>
              <a:gdLst/>
              <a:ahLst/>
              <a:cxnLst/>
              <a:rect l="l" t="t" r="r" b="b"/>
              <a:pathLst>
                <a:path w="2779" h="2779" extrusionOk="0">
                  <a:moveTo>
                    <a:pt x="0" y="0"/>
                  </a:moveTo>
                  <a:lnTo>
                    <a:pt x="0" y="2778"/>
                  </a:lnTo>
                  <a:lnTo>
                    <a:pt x="2778" y="2778"/>
                  </a:lnTo>
                  <a:lnTo>
                    <a:pt x="2778" y="0"/>
                  </a:lnTo>
                  <a:close/>
                </a:path>
              </a:pathLst>
            </a:custGeom>
            <a:solidFill>
              <a:srgbClr val="CCCCCC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2" name="Google Shape;5152;p25"/>
            <p:cNvSpPr/>
            <p:nvPr/>
          </p:nvSpPr>
          <p:spPr>
            <a:xfrm>
              <a:off x="2996888" y="3420990"/>
              <a:ext cx="110938" cy="97064"/>
            </a:xfrm>
            <a:custGeom>
              <a:avLst/>
              <a:gdLst/>
              <a:ahLst/>
              <a:cxnLst/>
              <a:rect l="l" t="t" r="r" b="b"/>
              <a:pathLst>
                <a:path w="3176" h="2779" extrusionOk="0">
                  <a:moveTo>
                    <a:pt x="1" y="0"/>
                  </a:moveTo>
                  <a:lnTo>
                    <a:pt x="1" y="2778"/>
                  </a:lnTo>
                  <a:lnTo>
                    <a:pt x="3175" y="2778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3" name="Google Shape;5153;p25"/>
            <p:cNvSpPr/>
            <p:nvPr/>
          </p:nvSpPr>
          <p:spPr>
            <a:xfrm>
              <a:off x="2899853" y="3420990"/>
              <a:ext cx="97070" cy="97064"/>
            </a:xfrm>
            <a:custGeom>
              <a:avLst/>
              <a:gdLst/>
              <a:ahLst/>
              <a:cxnLst/>
              <a:rect l="l" t="t" r="r" b="b"/>
              <a:pathLst>
                <a:path w="2779" h="2779" extrusionOk="0">
                  <a:moveTo>
                    <a:pt x="1" y="0"/>
                  </a:moveTo>
                  <a:lnTo>
                    <a:pt x="1" y="2778"/>
                  </a:lnTo>
                  <a:lnTo>
                    <a:pt x="2779" y="2778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4" name="Google Shape;5154;p25"/>
            <p:cNvSpPr/>
            <p:nvPr/>
          </p:nvSpPr>
          <p:spPr>
            <a:xfrm>
              <a:off x="2788951" y="3420990"/>
              <a:ext cx="110938" cy="97064"/>
            </a:xfrm>
            <a:custGeom>
              <a:avLst/>
              <a:gdLst/>
              <a:ahLst/>
              <a:cxnLst/>
              <a:rect l="l" t="t" r="r" b="b"/>
              <a:pathLst>
                <a:path w="3176" h="2779" extrusionOk="0">
                  <a:moveTo>
                    <a:pt x="0" y="0"/>
                  </a:moveTo>
                  <a:lnTo>
                    <a:pt x="0" y="2778"/>
                  </a:lnTo>
                  <a:lnTo>
                    <a:pt x="3176" y="2778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5" name="Google Shape;5155;p25"/>
            <p:cNvSpPr/>
            <p:nvPr/>
          </p:nvSpPr>
          <p:spPr>
            <a:xfrm>
              <a:off x="3523667" y="3310126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0" y="0"/>
                  </a:moveTo>
                  <a:lnTo>
                    <a:pt x="0" y="3174"/>
                  </a:lnTo>
                  <a:lnTo>
                    <a:pt x="2778" y="3174"/>
                  </a:lnTo>
                  <a:lnTo>
                    <a:pt x="2778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6" name="Google Shape;5156;p25"/>
            <p:cNvSpPr/>
            <p:nvPr/>
          </p:nvSpPr>
          <p:spPr>
            <a:xfrm>
              <a:off x="3412729" y="3310126"/>
              <a:ext cx="110973" cy="110895"/>
            </a:xfrm>
            <a:custGeom>
              <a:avLst/>
              <a:gdLst/>
              <a:ahLst/>
              <a:cxnLst/>
              <a:rect l="l" t="t" r="r" b="b"/>
              <a:pathLst>
                <a:path w="3177" h="3175" extrusionOk="0">
                  <a:moveTo>
                    <a:pt x="1" y="0"/>
                  </a:moveTo>
                  <a:lnTo>
                    <a:pt x="1" y="3174"/>
                  </a:lnTo>
                  <a:lnTo>
                    <a:pt x="3176" y="3174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7" name="Google Shape;5157;p25"/>
            <p:cNvSpPr/>
            <p:nvPr/>
          </p:nvSpPr>
          <p:spPr>
            <a:xfrm>
              <a:off x="3315694" y="3310126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0"/>
                  </a:moveTo>
                  <a:lnTo>
                    <a:pt x="1" y="3174"/>
                  </a:lnTo>
                  <a:lnTo>
                    <a:pt x="2779" y="3174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8" name="Google Shape;5158;p25"/>
            <p:cNvSpPr/>
            <p:nvPr/>
          </p:nvSpPr>
          <p:spPr>
            <a:xfrm>
              <a:off x="3204826" y="3310126"/>
              <a:ext cx="110903" cy="110895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0" y="0"/>
                  </a:moveTo>
                  <a:lnTo>
                    <a:pt x="0" y="3174"/>
                  </a:lnTo>
                  <a:lnTo>
                    <a:pt x="3175" y="3174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9" name="Google Shape;5159;p25"/>
            <p:cNvSpPr/>
            <p:nvPr/>
          </p:nvSpPr>
          <p:spPr>
            <a:xfrm>
              <a:off x="3107791" y="3310126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0" y="0"/>
                  </a:moveTo>
                  <a:lnTo>
                    <a:pt x="0" y="3174"/>
                  </a:lnTo>
                  <a:lnTo>
                    <a:pt x="2778" y="3174"/>
                  </a:lnTo>
                  <a:lnTo>
                    <a:pt x="2778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0" name="Google Shape;5160;p25"/>
            <p:cNvSpPr/>
            <p:nvPr/>
          </p:nvSpPr>
          <p:spPr>
            <a:xfrm>
              <a:off x="2996888" y="3310126"/>
              <a:ext cx="110938" cy="110895"/>
            </a:xfrm>
            <a:custGeom>
              <a:avLst/>
              <a:gdLst/>
              <a:ahLst/>
              <a:cxnLst/>
              <a:rect l="l" t="t" r="r" b="b"/>
              <a:pathLst>
                <a:path w="3176" h="3175" extrusionOk="0">
                  <a:moveTo>
                    <a:pt x="1" y="0"/>
                  </a:moveTo>
                  <a:lnTo>
                    <a:pt x="1" y="3174"/>
                  </a:lnTo>
                  <a:lnTo>
                    <a:pt x="3175" y="3174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1" name="Google Shape;5161;p25"/>
            <p:cNvSpPr/>
            <p:nvPr/>
          </p:nvSpPr>
          <p:spPr>
            <a:xfrm>
              <a:off x="2899853" y="3310126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0"/>
                  </a:moveTo>
                  <a:lnTo>
                    <a:pt x="1" y="3174"/>
                  </a:lnTo>
                  <a:lnTo>
                    <a:pt x="2779" y="3174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2" name="Google Shape;5162;p25"/>
            <p:cNvSpPr/>
            <p:nvPr/>
          </p:nvSpPr>
          <p:spPr>
            <a:xfrm>
              <a:off x="2788951" y="3310126"/>
              <a:ext cx="110938" cy="110895"/>
            </a:xfrm>
            <a:custGeom>
              <a:avLst/>
              <a:gdLst/>
              <a:ahLst/>
              <a:cxnLst/>
              <a:rect l="l" t="t" r="r" b="b"/>
              <a:pathLst>
                <a:path w="3176" h="3175" extrusionOk="0">
                  <a:moveTo>
                    <a:pt x="0" y="0"/>
                  </a:moveTo>
                  <a:lnTo>
                    <a:pt x="0" y="3174"/>
                  </a:lnTo>
                  <a:lnTo>
                    <a:pt x="3176" y="3174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163" name="Google Shape;5163;p25"/>
          <p:cNvGrpSpPr/>
          <p:nvPr/>
        </p:nvGrpSpPr>
        <p:grpSpPr>
          <a:xfrm>
            <a:off x="-131533" y="5347800"/>
            <a:ext cx="12323600" cy="1736133"/>
            <a:chOff x="-98650" y="4010850"/>
            <a:chExt cx="9242700" cy="1302100"/>
          </a:xfrm>
        </p:grpSpPr>
        <p:sp>
          <p:nvSpPr>
            <p:cNvPr id="5164" name="Google Shape;5164;p25"/>
            <p:cNvSpPr/>
            <p:nvPr/>
          </p:nvSpPr>
          <p:spPr>
            <a:xfrm>
              <a:off x="-98650" y="4010850"/>
              <a:ext cx="9242700" cy="567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5" name="Google Shape;5165;p25"/>
            <p:cNvSpPr/>
            <p:nvPr/>
          </p:nvSpPr>
          <p:spPr>
            <a:xfrm>
              <a:off x="-98650" y="4584050"/>
              <a:ext cx="9242700" cy="1557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6" name="Google Shape;5166;p25"/>
            <p:cNvSpPr/>
            <p:nvPr/>
          </p:nvSpPr>
          <p:spPr>
            <a:xfrm>
              <a:off x="-98650" y="4745950"/>
              <a:ext cx="9242700" cy="567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167" name="Google Shape;5167;p25"/>
          <p:cNvSpPr txBox="1">
            <a:spLocks noGrp="1"/>
          </p:cNvSpPr>
          <p:nvPr>
            <p:ph type="title"/>
          </p:nvPr>
        </p:nvSpPr>
        <p:spPr>
          <a:xfrm>
            <a:off x="4571033" y="2359472"/>
            <a:ext cx="5649200" cy="6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  <p:sp>
        <p:nvSpPr>
          <p:cNvPr id="5168" name="Google Shape;5168;p25"/>
          <p:cNvSpPr txBox="1">
            <a:spLocks noGrp="1"/>
          </p:cNvSpPr>
          <p:nvPr>
            <p:ph type="title" idx="2" hasCustomPrompt="1"/>
          </p:nvPr>
        </p:nvSpPr>
        <p:spPr>
          <a:xfrm>
            <a:off x="1971767" y="2331233"/>
            <a:ext cx="2680400" cy="12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0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5169" name="Google Shape;5169;p25"/>
          <p:cNvSpPr txBox="1">
            <a:spLocks noGrp="1"/>
          </p:cNvSpPr>
          <p:nvPr>
            <p:ph type="subTitle" idx="1"/>
          </p:nvPr>
        </p:nvSpPr>
        <p:spPr>
          <a:xfrm>
            <a:off x="4571033" y="3033897"/>
            <a:ext cx="5649200" cy="5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sk-SK"/>
              <a:t>Kliknutím upravte štýl predlohy podnadpisu</a:t>
            </a:r>
            <a:endParaRPr/>
          </a:p>
        </p:txBody>
      </p:sp>
      <p:sp>
        <p:nvSpPr>
          <p:cNvPr id="5170" name="Google Shape;5170;p25"/>
          <p:cNvSpPr/>
          <p:nvPr/>
        </p:nvSpPr>
        <p:spPr>
          <a:xfrm>
            <a:off x="3490667" y="5205167"/>
            <a:ext cx="1161600" cy="187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71" name="Google Shape;5171;p25"/>
          <p:cNvSpPr/>
          <p:nvPr/>
        </p:nvSpPr>
        <p:spPr>
          <a:xfrm>
            <a:off x="7616267" y="5276467"/>
            <a:ext cx="1161600" cy="187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172" name="Google Shape;5172;p25"/>
          <p:cNvGrpSpPr/>
          <p:nvPr/>
        </p:nvGrpSpPr>
        <p:grpSpPr>
          <a:xfrm>
            <a:off x="778316" y="3496890"/>
            <a:ext cx="351997" cy="351941"/>
            <a:chOff x="1031000" y="3038742"/>
            <a:chExt cx="263998" cy="263956"/>
          </a:xfrm>
        </p:grpSpPr>
        <p:sp>
          <p:nvSpPr>
            <p:cNvPr id="5173" name="Google Shape;5173;p25"/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4" name="Google Shape;5174;p25"/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5" name="Google Shape;5175;p25"/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6" name="Google Shape;5176;p25"/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177" name="Google Shape;5177;p25"/>
          <p:cNvGrpSpPr/>
          <p:nvPr/>
        </p:nvGrpSpPr>
        <p:grpSpPr>
          <a:xfrm>
            <a:off x="778316" y="2927790"/>
            <a:ext cx="351997" cy="351941"/>
            <a:chOff x="1031000" y="3038742"/>
            <a:chExt cx="263998" cy="263956"/>
          </a:xfrm>
        </p:grpSpPr>
        <p:sp>
          <p:nvSpPr>
            <p:cNvPr id="5178" name="Google Shape;5178;p25"/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9" name="Google Shape;5179;p25"/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0" name="Google Shape;5180;p25"/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1" name="Google Shape;5181;p25"/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182" name="Google Shape;5182;p25"/>
          <p:cNvGrpSpPr/>
          <p:nvPr/>
        </p:nvGrpSpPr>
        <p:grpSpPr>
          <a:xfrm>
            <a:off x="778316" y="2358690"/>
            <a:ext cx="351997" cy="351941"/>
            <a:chOff x="1031000" y="3038742"/>
            <a:chExt cx="263998" cy="263956"/>
          </a:xfrm>
        </p:grpSpPr>
        <p:sp>
          <p:nvSpPr>
            <p:cNvPr id="5183" name="Google Shape;5183;p25"/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4" name="Google Shape;5184;p25"/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5" name="Google Shape;5185;p25"/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6" name="Google Shape;5186;p25"/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797348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accent6"/>
        </a:solidFill>
        <a:effectLst/>
      </p:bgPr>
    </p:bg>
    <p:spTree>
      <p:nvGrpSpPr>
        <p:cNvPr id="1" name="Shape 5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8" name="Google Shape;5188;p26"/>
          <p:cNvSpPr txBox="1">
            <a:spLocks noGrp="1"/>
          </p:cNvSpPr>
          <p:nvPr>
            <p:ph type="title"/>
          </p:nvPr>
        </p:nvSpPr>
        <p:spPr>
          <a:xfrm>
            <a:off x="1779600" y="1118833"/>
            <a:ext cx="86328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  <p:sp>
        <p:nvSpPr>
          <p:cNvPr id="5189" name="Google Shape;5189;p26"/>
          <p:cNvSpPr txBox="1">
            <a:spLocks noGrp="1"/>
          </p:cNvSpPr>
          <p:nvPr>
            <p:ph type="subTitle" idx="1"/>
          </p:nvPr>
        </p:nvSpPr>
        <p:spPr>
          <a:xfrm>
            <a:off x="3289000" y="2347800"/>
            <a:ext cx="5614000" cy="17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sk-SK"/>
              <a:t>Kliknutím upravte štýl predlohy podnadpisu</a:t>
            </a:r>
            <a:endParaRPr/>
          </a:p>
        </p:txBody>
      </p:sp>
      <p:sp>
        <p:nvSpPr>
          <p:cNvPr id="5190" name="Google Shape;5190;p26"/>
          <p:cNvSpPr txBox="1"/>
          <p:nvPr/>
        </p:nvSpPr>
        <p:spPr>
          <a:xfrm>
            <a:off x="3425200" y="4983467"/>
            <a:ext cx="53416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dvent Pro"/>
                <a:ea typeface="Advent Pro"/>
                <a:cs typeface="Advent Pro"/>
                <a:sym typeface="Advent Pro"/>
              </a:rPr>
              <a:t>CREDITS: This presentation template was created by Slidesgo, including icons by Flaticon, and infographics &amp; images by Freepik. </a:t>
            </a:r>
            <a:endParaRPr sz="1600">
              <a:solidFill>
                <a:schemeClr val="accent1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1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1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</p:spTree>
    <p:extLst>
      <p:ext uri="{BB962C8B-B14F-4D97-AF65-F5344CB8AC3E}">
        <p14:creationId xmlns:p14="http://schemas.microsoft.com/office/powerpoint/2010/main" val="42533939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5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2" name="Google Shape;5192;p27"/>
          <p:cNvGrpSpPr/>
          <p:nvPr/>
        </p:nvGrpSpPr>
        <p:grpSpPr>
          <a:xfrm>
            <a:off x="430207" y="482739"/>
            <a:ext cx="1265560" cy="632776"/>
            <a:chOff x="311697" y="-12"/>
            <a:chExt cx="4437449" cy="2218709"/>
          </a:xfrm>
        </p:grpSpPr>
        <p:sp>
          <p:nvSpPr>
            <p:cNvPr id="5193" name="Google Shape;5193;p27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4" name="Google Shape;5194;p27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5" name="Google Shape;5195;p27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6" name="Google Shape;5196;p27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7" name="Google Shape;5197;p27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8" name="Google Shape;5198;p27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9" name="Google Shape;5199;p27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0" name="Google Shape;5200;p27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1" name="Google Shape;5201;p27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2" name="Google Shape;5202;p27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3" name="Google Shape;5203;p27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4" name="Google Shape;5204;p27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5" name="Google Shape;5205;p27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6" name="Google Shape;5206;p27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7" name="Google Shape;5207;p27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8" name="Google Shape;5208;p27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9" name="Google Shape;5209;p27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0" name="Google Shape;5210;p27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1" name="Google Shape;5211;p27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2" name="Google Shape;5212;p27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3" name="Google Shape;5213;p27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4" name="Google Shape;5214;p27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5" name="Google Shape;5215;p27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6" name="Google Shape;5216;p27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7" name="Google Shape;5217;p27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8" name="Google Shape;5218;p27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9" name="Google Shape;5219;p27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0" name="Google Shape;5220;p27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1" name="Google Shape;5221;p27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2" name="Google Shape;5222;p27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3" name="Google Shape;5223;p27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4" name="Google Shape;5224;p27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5" name="Google Shape;5225;p27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6" name="Google Shape;5226;p27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7" name="Google Shape;5227;p27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8" name="Google Shape;5228;p27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9" name="Google Shape;5229;p27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0" name="Google Shape;5230;p27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1" name="Google Shape;5231;p27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2" name="Google Shape;5232;p27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3" name="Google Shape;5233;p27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4" name="Google Shape;5234;p27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5" name="Google Shape;5235;p27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6" name="Google Shape;5236;p27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7" name="Google Shape;5237;p27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8" name="Google Shape;5238;p27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9" name="Google Shape;5239;p27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0" name="Google Shape;5240;p27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1" name="Google Shape;5241;p27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2" name="Google Shape;5242;p27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3" name="Google Shape;5243;p27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4" name="Google Shape;5244;p27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5" name="Google Shape;5245;p27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6" name="Google Shape;5246;p27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7" name="Google Shape;5247;p27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8" name="Google Shape;5248;p27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9" name="Google Shape;5249;p27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0" name="Google Shape;5250;p27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1" name="Google Shape;5251;p27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2" name="Google Shape;5252;p27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3" name="Google Shape;5253;p27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4" name="Google Shape;5254;p27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5" name="Google Shape;5255;p27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6" name="Google Shape;5256;p27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7" name="Google Shape;5257;p27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8" name="Google Shape;5258;p27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9" name="Google Shape;5259;p27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0" name="Google Shape;5260;p27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1" name="Google Shape;5261;p27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2" name="Google Shape;5262;p27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3" name="Google Shape;5263;p27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4" name="Google Shape;5264;p27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5" name="Google Shape;5265;p27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6" name="Google Shape;5266;p27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7" name="Google Shape;5267;p27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8" name="Google Shape;5268;p27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9" name="Google Shape;5269;p27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0" name="Google Shape;5270;p27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1" name="Google Shape;5271;p27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2" name="Google Shape;5272;p27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3" name="Google Shape;5273;p27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4" name="Google Shape;5274;p27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5" name="Google Shape;5275;p27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6" name="Google Shape;5276;p27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7" name="Google Shape;5277;p27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8" name="Google Shape;5278;p27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9" name="Google Shape;5279;p27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0" name="Google Shape;5280;p27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1" name="Google Shape;5281;p27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2" name="Google Shape;5282;p27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3" name="Google Shape;5283;p27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4" name="Google Shape;5284;p27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5" name="Google Shape;5285;p27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6" name="Google Shape;5286;p27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7" name="Google Shape;5287;p27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8" name="Google Shape;5288;p27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9" name="Google Shape;5289;p27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0" name="Google Shape;5290;p27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1" name="Google Shape;5291;p27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2" name="Google Shape;5292;p27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3" name="Google Shape;5293;p27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4" name="Google Shape;5294;p27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5" name="Google Shape;5295;p27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6" name="Google Shape;5296;p27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7" name="Google Shape;5297;p27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8" name="Google Shape;5298;p27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9" name="Google Shape;5299;p27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0" name="Google Shape;5300;p27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1" name="Google Shape;5301;p27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2" name="Google Shape;5302;p27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3" name="Google Shape;5303;p27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4" name="Google Shape;5304;p27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5" name="Google Shape;5305;p27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6" name="Google Shape;5306;p27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7" name="Google Shape;5307;p27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8" name="Google Shape;5308;p27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9" name="Google Shape;5309;p27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0" name="Google Shape;5310;p27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1" name="Google Shape;5311;p27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2" name="Google Shape;5312;p27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3" name="Google Shape;5313;p27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4" name="Google Shape;5314;p27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5" name="Google Shape;5315;p27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6" name="Google Shape;5316;p27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7" name="Google Shape;5317;p27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8" name="Google Shape;5318;p27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9" name="Google Shape;5319;p27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0" name="Google Shape;5320;p27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1" name="Google Shape;5321;p27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2" name="Google Shape;5322;p27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3" name="Google Shape;5323;p27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4" name="Google Shape;5324;p27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5" name="Google Shape;5325;p27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6" name="Google Shape;5326;p27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7" name="Google Shape;5327;p27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8" name="Google Shape;5328;p27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9" name="Google Shape;5329;p27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0" name="Google Shape;5330;p27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1" name="Google Shape;5331;p27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2" name="Google Shape;5332;p27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3" name="Google Shape;5333;p27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4" name="Google Shape;5334;p27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5" name="Google Shape;5335;p27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6" name="Google Shape;5336;p27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7" name="Google Shape;5337;p27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8" name="Google Shape;5338;p27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9" name="Google Shape;5339;p27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0" name="Google Shape;5340;p27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1" name="Google Shape;5341;p27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2" name="Google Shape;5342;p27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3" name="Google Shape;5343;p27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4" name="Google Shape;5344;p27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5" name="Google Shape;5345;p27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6" name="Google Shape;5346;p27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7" name="Google Shape;5347;p27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8" name="Google Shape;5348;p27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9" name="Google Shape;5349;p27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0" name="Google Shape;5350;p27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1" name="Google Shape;5351;p27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2" name="Google Shape;5352;p27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3" name="Google Shape;5353;p27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4" name="Google Shape;5354;p27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5" name="Google Shape;5355;p27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6" name="Google Shape;5356;p27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7" name="Google Shape;5357;p27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8" name="Google Shape;5358;p27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9" name="Google Shape;5359;p27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0" name="Google Shape;5360;p27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1" name="Google Shape;5361;p27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2" name="Google Shape;5362;p27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3" name="Google Shape;5363;p27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4" name="Google Shape;5364;p27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5" name="Google Shape;5365;p27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6" name="Google Shape;5366;p27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7" name="Google Shape;5367;p27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8" name="Google Shape;5368;p27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9" name="Google Shape;5369;p27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0" name="Google Shape;5370;p27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1" name="Google Shape;5371;p27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2" name="Google Shape;5372;p27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3" name="Google Shape;5373;p27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4" name="Google Shape;5374;p27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5" name="Google Shape;5375;p27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6" name="Google Shape;5376;p27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7" name="Google Shape;5377;p27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8" name="Google Shape;5378;p27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9" name="Google Shape;5379;p27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0" name="Google Shape;5380;p27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1" name="Google Shape;5381;p27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2" name="Google Shape;5382;p27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3" name="Google Shape;5383;p27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4" name="Google Shape;5384;p27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5" name="Google Shape;5385;p27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6" name="Google Shape;5386;p27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7" name="Google Shape;5387;p27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8" name="Google Shape;5388;p27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9" name="Google Shape;5389;p27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0" name="Google Shape;5390;p27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1" name="Google Shape;5391;p27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2" name="Google Shape;5392;p27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3" name="Google Shape;5393;p27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4" name="Google Shape;5394;p27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5" name="Google Shape;5395;p27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6" name="Google Shape;5396;p27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7" name="Google Shape;5397;p27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8" name="Google Shape;5398;p27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9" name="Google Shape;5399;p27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0" name="Google Shape;5400;p27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1" name="Google Shape;5401;p27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2" name="Google Shape;5402;p27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3" name="Google Shape;5403;p27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4" name="Google Shape;5404;p27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5" name="Google Shape;5405;p27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6" name="Google Shape;5406;p27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7" name="Google Shape;5407;p27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8" name="Google Shape;5408;p27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9" name="Google Shape;5409;p27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0" name="Google Shape;5410;p27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1" name="Google Shape;5411;p27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2" name="Google Shape;5412;p27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3" name="Google Shape;5413;p27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4" name="Google Shape;5414;p27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5" name="Google Shape;5415;p27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6" name="Google Shape;5416;p27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7" name="Google Shape;5417;p27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8" name="Google Shape;5418;p27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9" name="Google Shape;5419;p27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0" name="Google Shape;5420;p27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1" name="Google Shape;5421;p27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2" name="Google Shape;5422;p27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3" name="Google Shape;5423;p27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4" name="Google Shape;5424;p27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5" name="Google Shape;5425;p27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6" name="Google Shape;5426;p27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7" name="Google Shape;5427;p27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8" name="Google Shape;5428;p27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9" name="Google Shape;5429;p27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0" name="Google Shape;5430;p27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1" name="Google Shape;5431;p27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2" name="Google Shape;5432;p27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3" name="Google Shape;5433;p27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4" name="Google Shape;5434;p27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5" name="Google Shape;5435;p27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6" name="Google Shape;5436;p27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7" name="Google Shape;5437;p27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8" name="Google Shape;5438;p27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9" name="Google Shape;5439;p27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0" name="Google Shape;5440;p27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1" name="Google Shape;5441;p27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2" name="Google Shape;5442;p27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3" name="Google Shape;5443;p27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4" name="Google Shape;5444;p27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5" name="Google Shape;5445;p27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6" name="Google Shape;5446;p27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7" name="Google Shape;5447;p27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8" name="Google Shape;5448;p27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9" name="Google Shape;5449;p27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0" name="Google Shape;5450;p27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1" name="Google Shape;5451;p27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2" name="Google Shape;5452;p27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3" name="Google Shape;5453;p27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4" name="Google Shape;5454;p27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5" name="Google Shape;5455;p27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6" name="Google Shape;5456;p27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7" name="Google Shape;5457;p27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8" name="Google Shape;5458;p27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9" name="Google Shape;5459;p27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0" name="Google Shape;5460;p27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1" name="Google Shape;5461;p27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2" name="Google Shape;5462;p27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3" name="Google Shape;5463;p27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4" name="Google Shape;5464;p27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5" name="Google Shape;5465;p27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6" name="Google Shape;5466;p27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7" name="Google Shape;5467;p27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8" name="Google Shape;5468;p27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9" name="Google Shape;5469;p27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0" name="Google Shape;5470;p27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1" name="Google Shape;5471;p27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2" name="Google Shape;5472;p27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3" name="Google Shape;5473;p27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4" name="Google Shape;5474;p27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5" name="Google Shape;5475;p27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6" name="Google Shape;5476;p27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7" name="Google Shape;5477;p27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8" name="Google Shape;5478;p27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9" name="Google Shape;5479;p27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0" name="Google Shape;5480;p27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1" name="Google Shape;5481;p27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2" name="Google Shape;5482;p27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3" name="Google Shape;5483;p27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4" name="Google Shape;5484;p27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5" name="Google Shape;5485;p27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6" name="Google Shape;5486;p27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7" name="Google Shape;5487;p27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8" name="Google Shape;5488;p27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9" name="Google Shape;5489;p27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0" name="Google Shape;5490;p27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1" name="Google Shape;5491;p27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2" name="Google Shape;5492;p27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3" name="Google Shape;5493;p27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4" name="Google Shape;5494;p27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5" name="Google Shape;5495;p27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6" name="Google Shape;5496;p27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7" name="Google Shape;5497;p27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8" name="Google Shape;5498;p27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9" name="Google Shape;5499;p27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0" name="Google Shape;5500;p27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1" name="Google Shape;5501;p27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2" name="Google Shape;5502;p27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3" name="Google Shape;5503;p27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4" name="Google Shape;5504;p27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5" name="Google Shape;5505;p27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6" name="Google Shape;5506;p27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7" name="Google Shape;5507;p27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8" name="Google Shape;5508;p27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9" name="Google Shape;5509;p27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0" name="Google Shape;5510;p27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1" name="Google Shape;5511;p27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2" name="Google Shape;5512;p27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3" name="Google Shape;5513;p27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4" name="Google Shape;5514;p27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5" name="Google Shape;5515;p27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6" name="Google Shape;5516;p27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7" name="Google Shape;5517;p27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8" name="Google Shape;5518;p27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9" name="Google Shape;5519;p27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0" name="Google Shape;5520;p27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1" name="Google Shape;5521;p27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22" name="Google Shape;5522;p27"/>
          <p:cNvGrpSpPr/>
          <p:nvPr/>
        </p:nvGrpSpPr>
        <p:grpSpPr>
          <a:xfrm>
            <a:off x="10733035" y="2754504"/>
            <a:ext cx="1925261" cy="962624"/>
            <a:chOff x="311697" y="-12"/>
            <a:chExt cx="4437449" cy="2218709"/>
          </a:xfrm>
        </p:grpSpPr>
        <p:sp>
          <p:nvSpPr>
            <p:cNvPr id="5523" name="Google Shape;5523;p27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4" name="Google Shape;5524;p27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5" name="Google Shape;5525;p27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6" name="Google Shape;5526;p27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7" name="Google Shape;5527;p27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8" name="Google Shape;5528;p27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9" name="Google Shape;5529;p27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0" name="Google Shape;5530;p27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1" name="Google Shape;5531;p27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2" name="Google Shape;5532;p27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3" name="Google Shape;5533;p27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4" name="Google Shape;5534;p27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5" name="Google Shape;5535;p27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6" name="Google Shape;5536;p27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7" name="Google Shape;5537;p27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8" name="Google Shape;5538;p27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9" name="Google Shape;5539;p27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0" name="Google Shape;5540;p27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1" name="Google Shape;5541;p27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2" name="Google Shape;5542;p27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3" name="Google Shape;5543;p27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4" name="Google Shape;5544;p27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5" name="Google Shape;5545;p27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6" name="Google Shape;5546;p27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7" name="Google Shape;5547;p27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8" name="Google Shape;5548;p27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9" name="Google Shape;5549;p27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0" name="Google Shape;5550;p27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1" name="Google Shape;5551;p27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2" name="Google Shape;5552;p27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3" name="Google Shape;5553;p27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4" name="Google Shape;5554;p27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5" name="Google Shape;5555;p27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6" name="Google Shape;5556;p27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7" name="Google Shape;5557;p27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8" name="Google Shape;5558;p27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9" name="Google Shape;5559;p27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0" name="Google Shape;5560;p27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1" name="Google Shape;5561;p27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2" name="Google Shape;5562;p27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3" name="Google Shape;5563;p27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4" name="Google Shape;5564;p27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5" name="Google Shape;5565;p27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6" name="Google Shape;5566;p27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7" name="Google Shape;5567;p27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8" name="Google Shape;5568;p27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9" name="Google Shape;5569;p27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0" name="Google Shape;5570;p27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1" name="Google Shape;5571;p27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2" name="Google Shape;5572;p27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3" name="Google Shape;5573;p27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4" name="Google Shape;5574;p27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5" name="Google Shape;5575;p27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6" name="Google Shape;5576;p27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7" name="Google Shape;5577;p27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8" name="Google Shape;5578;p27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9" name="Google Shape;5579;p27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0" name="Google Shape;5580;p27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1" name="Google Shape;5581;p27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2" name="Google Shape;5582;p27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3" name="Google Shape;5583;p27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4" name="Google Shape;5584;p27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5" name="Google Shape;5585;p27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6" name="Google Shape;5586;p27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7" name="Google Shape;5587;p27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8" name="Google Shape;5588;p27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9" name="Google Shape;5589;p27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0" name="Google Shape;5590;p27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1" name="Google Shape;5591;p27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2" name="Google Shape;5592;p27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3" name="Google Shape;5593;p27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4" name="Google Shape;5594;p27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5" name="Google Shape;5595;p27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6" name="Google Shape;5596;p27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7" name="Google Shape;5597;p27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8" name="Google Shape;5598;p27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9" name="Google Shape;5599;p27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0" name="Google Shape;5600;p27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1" name="Google Shape;5601;p27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2" name="Google Shape;5602;p27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3" name="Google Shape;5603;p27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4" name="Google Shape;5604;p27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5" name="Google Shape;5605;p27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6" name="Google Shape;5606;p27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7" name="Google Shape;5607;p27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8" name="Google Shape;5608;p27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9" name="Google Shape;5609;p27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0" name="Google Shape;5610;p27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1" name="Google Shape;5611;p27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2" name="Google Shape;5612;p27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3" name="Google Shape;5613;p27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4" name="Google Shape;5614;p27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5" name="Google Shape;5615;p27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6" name="Google Shape;5616;p27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7" name="Google Shape;5617;p27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8" name="Google Shape;5618;p27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9" name="Google Shape;5619;p27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0" name="Google Shape;5620;p27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1" name="Google Shape;5621;p27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2" name="Google Shape;5622;p27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3" name="Google Shape;5623;p27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4" name="Google Shape;5624;p27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5" name="Google Shape;5625;p27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6" name="Google Shape;5626;p27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7" name="Google Shape;5627;p27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8" name="Google Shape;5628;p27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9" name="Google Shape;5629;p27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0" name="Google Shape;5630;p27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1" name="Google Shape;5631;p27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2" name="Google Shape;5632;p27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3" name="Google Shape;5633;p27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4" name="Google Shape;5634;p27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5" name="Google Shape;5635;p27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6" name="Google Shape;5636;p27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7" name="Google Shape;5637;p27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8" name="Google Shape;5638;p27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9" name="Google Shape;5639;p27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0" name="Google Shape;5640;p27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1" name="Google Shape;5641;p27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2" name="Google Shape;5642;p27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3" name="Google Shape;5643;p27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4" name="Google Shape;5644;p27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5" name="Google Shape;5645;p27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6" name="Google Shape;5646;p27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7" name="Google Shape;5647;p27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8" name="Google Shape;5648;p27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9" name="Google Shape;5649;p27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0" name="Google Shape;5650;p27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1" name="Google Shape;5651;p27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2" name="Google Shape;5652;p27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3" name="Google Shape;5653;p27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4" name="Google Shape;5654;p27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5" name="Google Shape;5655;p27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6" name="Google Shape;5656;p27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7" name="Google Shape;5657;p27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8" name="Google Shape;5658;p27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9" name="Google Shape;5659;p27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0" name="Google Shape;5660;p27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1" name="Google Shape;5661;p27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2" name="Google Shape;5662;p27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3" name="Google Shape;5663;p27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4" name="Google Shape;5664;p27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5" name="Google Shape;5665;p27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6" name="Google Shape;5666;p27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7" name="Google Shape;5667;p27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8" name="Google Shape;5668;p27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9" name="Google Shape;5669;p27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0" name="Google Shape;5670;p27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1" name="Google Shape;5671;p27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2" name="Google Shape;5672;p27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3" name="Google Shape;5673;p27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4" name="Google Shape;5674;p27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5" name="Google Shape;5675;p27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6" name="Google Shape;5676;p27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7" name="Google Shape;5677;p27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8" name="Google Shape;5678;p27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9" name="Google Shape;5679;p27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0" name="Google Shape;5680;p27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1" name="Google Shape;5681;p27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2" name="Google Shape;5682;p27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3" name="Google Shape;5683;p27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4" name="Google Shape;5684;p27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5" name="Google Shape;5685;p27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6" name="Google Shape;5686;p27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7" name="Google Shape;5687;p27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8" name="Google Shape;5688;p27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9" name="Google Shape;5689;p27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0" name="Google Shape;5690;p27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1" name="Google Shape;5691;p27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2" name="Google Shape;5692;p27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3" name="Google Shape;5693;p27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4" name="Google Shape;5694;p27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5" name="Google Shape;5695;p27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6" name="Google Shape;5696;p27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7" name="Google Shape;5697;p27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8" name="Google Shape;5698;p27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9" name="Google Shape;5699;p27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0" name="Google Shape;5700;p27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1" name="Google Shape;5701;p27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2" name="Google Shape;5702;p27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3" name="Google Shape;5703;p27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4" name="Google Shape;5704;p27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5" name="Google Shape;5705;p27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6" name="Google Shape;5706;p27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7" name="Google Shape;5707;p27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8" name="Google Shape;5708;p27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9" name="Google Shape;5709;p27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0" name="Google Shape;5710;p27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1" name="Google Shape;5711;p27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2" name="Google Shape;5712;p27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3" name="Google Shape;5713;p27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4" name="Google Shape;5714;p27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5" name="Google Shape;5715;p27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6" name="Google Shape;5716;p27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7" name="Google Shape;5717;p27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8" name="Google Shape;5718;p27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9" name="Google Shape;5719;p27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0" name="Google Shape;5720;p27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1" name="Google Shape;5721;p27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2" name="Google Shape;5722;p27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3" name="Google Shape;5723;p27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4" name="Google Shape;5724;p27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5" name="Google Shape;5725;p27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6" name="Google Shape;5726;p27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7" name="Google Shape;5727;p27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8" name="Google Shape;5728;p27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9" name="Google Shape;5729;p27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0" name="Google Shape;5730;p27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1" name="Google Shape;5731;p27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2" name="Google Shape;5732;p27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3" name="Google Shape;5733;p27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4" name="Google Shape;5734;p27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5" name="Google Shape;5735;p27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6" name="Google Shape;5736;p27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7" name="Google Shape;5737;p27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8" name="Google Shape;5738;p27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9" name="Google Shape;5739;p27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0" name="Google Shape;5740;p27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1" name="Google Shape;5741;p27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2" name="Google Shape;5742;p27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3" name="Google Shape;5743;p27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4" name="Google Shape;5744;p27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5" name="Google Shape;5745;p27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6" name="Google Shape;5746;p27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7" name="Google Shape;5747;p27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8" name="Google Shape;5748;p27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9" name="Google Shape;5749;p27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0" name="Google Shape;5750;p27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1" name="Google Shape;5751;p27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2" name="Google Shape;5752;p27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3" name="Google Shape;5753;p27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4" name="Google Shape;5754;p27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5" name="Google Shape;5755;p27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6" name="Google Shape;5756;p27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7" name="Google Shape;5757;p27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8" name="Google Shape;5758;p27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9" name="Google Shape;5759;p27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0" name="Google Shape;5760;p27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1" name="Google Shape;5761;p27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2" name="Google Shape;5762;p27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3" name="Google Shape;5763;p27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4" name="Google Shape;5764;p27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5" name="Google Shape;5765;p27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6" name="Google Shape;5766;p27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7" name="Google Shape;5767;p27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8" name="Google Shape;5768;p27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9" name="Google Shape;5769;p27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0" name="Google Shape;5770;p27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1" name="Google Shape;5771;p27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2" name="Google Shape;5772;p27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3" name="Google Shape;5773;p27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4" name="Google Shape;5774;p27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5" name="Google Shape;5775;p27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6" name="Google Shape;5776;p27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7" name="Google Shape;5777;p27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8" name="Google Shape;5778;p27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9" name="Google Shape;5779;p27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0" name="Google Shape;5780;p27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1" name="Google Shape;5781;p27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2" name="Google Shape;5782;p27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3" name="Google Shape;5783;p27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4" name="Google Shape;5784;p27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5" name="Google Shape;5785;p27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6" name="Google Shape;5786;p27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7" name="Google Shape;5787;p27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8" name="Google Shape;5788;p27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9" name="Google Shape;5789;p27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0" name="Google Shape;5790;p27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1" name="Google Shape;5791;p27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2" name="Google Shape;5792;p27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3" name="Google Shape;5793;p27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4" name="Google Shape;5794;p27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5" name="Google Shape;5795;p27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6" name="Google Shape;5796;p27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7" name="Google Shape;5797;p27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8" name="Google Shape;5798;p27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9" name="Google Shape;5799;p27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0" name="Google Shape;5800;p27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1" name="Google Shape;5801;p27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2" name="Google Shape;5802;p27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3" name="Google Shape;5803;p27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4" name="Google Shape;5804;p27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5" name="Google Shape;5805;p27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6" name="Google Shape;5806;p27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7" name="Google Shape;5807;p27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8" name="Google Shape;5808;p27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9" name="Google Shape;5809;p27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0" name="Google Shape;5810;p27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1" name="Google Shape;5811;p27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2" name="Google Shape;5812;p27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3" name="Google Shape;5813;p27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4" name="Google Shape;5814;p27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5" name="Google Shape;5815;p27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6" name="Google Shape;5816;p27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7" name="Google Shape;5817;p27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8" name="Google Shape;5818;p27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9" name="Google Shape;5819;p27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0" name="Google Shape;5820;p27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1" name="Google Shape;5821;p27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2" name="Google Shape;5822;p27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3" name="Google Shape;5823;p27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4" name="Google Shape;5824;p27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5" name="Google Shape;5825;p27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6" name="Google Shape;5826;p27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7" name="Google Shape;5827;p27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8" name="Google Shape;5828;p27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9" name="Google Shape;5829;p27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0" name="Google Shape;5830;p27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1" name="Google Shape;5831;p27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2" name="Google Shape;5832;p27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3" name="Google Shape;5833;p27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4" name="Google Shape;5834;p27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5" name="Google Shape;5835;p27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6" name="Google Shape;5836;p27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7" name="Google Shape;5837;p27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8" name="Google Shape;5838;p27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9" name="Google Shape;5839;p27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0" name="Google Shape;5840;p27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1" name="Google Shape;5841;p27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2" name="Google Shape;5842;p27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3" name="Google Shape;5843;p27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4" name="Google Shape;5844;p27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5" name="Google Shape;5845;p27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6" name="Google Shape;5846;p27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7" name="Google Shape;5847;p27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8" name="Google Shape;5848;p27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9" name="Google Shape;5849;p27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0" name="Google Shape;5850;p27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1" name="Google Shape;5851;p27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52" name="Google Shape;5852;p27"/>
          <p:cNvGrpSpPr/>
          <p:nvPr/>
        </p:nvGrpSpPr>
        <p:grpSpPr>
          <a:xfrm>
            <a:off x="-131533" y="4413501"/>
            <a:ext cx="12323600" cy="2670432"/>
            <a:chOff x="-98650" y="3310126"/>
            <a:chExt cx="9242700" cy="2002824"/>
          </a:xfrm>
        </p:grpSpPr>
        <p:grpSp>
          <p:nvGrpSpPr>
            <p:cNvPr id="5853" name="Google Shape;5853;p27"/>
            <p:cNvGrpSpPr/>
            <p:nvPr/>
          </p:nvGrpSpPr>
          <p:grpSpPr>
            <a:xfrm>
              <a:off x="4156107" y="3310126"/>
              <a:ext cx="831787" cy="721972"/>
              <a:chOff x="2788951" y="3310126"/>
              <a:chExt cx="831787" cy="721972"/>
            </a:xfrm>
          </p:grpSpPr>
          <p:sp>
            <p:nvSpPr>
              <p:cNvPr id="5854" name="Google Shape;5854;p27"/>
              <p:cNvSpPr/>
              <p:nvPr/>
            </p:nvSpPr>
            <p:spPr>
              <a:xfrm>
                <a:off x="3412729" y="3947714"/>
                <a:ext cx="110973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3176" y="2415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55" name="Google Shape;5855;p27"/>
              <p:cNvSpPr/>
              <p:nvPr/>
            </p:nvSpPr>
            <p:spPr>
              <a:xfrm>
                <a:off x="3315694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56" name="Google Shape;5856;p27"/>
              <p:cNvSpPr/>
              <p:nvPr/>
            </p:nvSpPr>
            <p:spPr>
              <a:xfrm>
                <a:off x="3204826" y="3947714"/>
                <a:ext cx="110903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416" extrusionOk="0">
                    <a:moveTo>
                      <a:pt x="0" y="1"/>
                    </a:moveTo>
                    <a:lnTo>
                      <a:pt x="0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57" name="Google Shape;5857;p27"/>
              <p:cNvSpPr/>
              <p:nvPr/>
            </p:nvSpPr>
            <p:spPr>
              <a:xfrm>
                <a:off x="3107791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0" y="1"/>
                    </a:moveTo>
                    <a:lnTo>
                      <a:pt x="0" y="2415"/>
                    </a:lnTo>
                    <a:lnTo>
                      <a:pt x="2778" y="2415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58" name="Google Shape;5858;p27"/>
              <p:cNvSpPr/>
              <p:nvPr/>
            </p:nvSpPr>
            <p:spPr>
              <a:xfrm>
                <a:off x="2996888" y="3947714"/>
                <a:ext cx="110938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59" name="Google Shape;5859;p27"/>
              <p:cNvSpPr/>
              <p:nvPr/>
            </p:nvSpPr>
            <p:spPr>
              <a:xfrm>
                <a:off x="2899853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60" name="Google Shape;5860;p27"/>
              <p:cNvSpPr/>
              <p:nvPr/>
            </p:nvSpPr>
            <p:spPr>
              <a:xfrm>
                <a:off x="3412729" y="3836850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61" name="Google Shape;5861;p27"/>
              <p:cNvSpPr/>
              <p:nvPr/>
            </p:nvSpPr>
            <p:spPr>
              <a:xfrm>
                <a:off x="3315694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62" name="Google Shape;5862;p27"/>
              <p:cNvSpPr/>
              <p:nvPr/>
            </p:nvSpPr>
            <p:spPr>
              <a:xfrm>
                <a:off x="3204826" y="3836850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63" name="Google Shape;5863;p27"/>
              <p:cNvSpPr/>
              <p:nvPr/>
            </p:nvSpPr>
            <p:spPr>
              <a:xfrm>
                <a:off x="3107791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64" name="Google Shape;5864;p27"/>
              <p:cNvSpPr/>
              <p:nvPr/>
            </p:nvSpPr>
            <p:spPr>
              <a:xfrm>
                <a:off x="2996888" y="3836850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65" name="Google Shape;5865;p27"/>
              <p:cNvSpPr/>
              <p:nvPr/>
            </p:nvSpPr>
            <p:spPr>
              <a:xfrm>
                <a:off x="2899853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66" name="Google Shape;5866;p27"/>
              <p:cNvSpPr/>
              <p:nvPr/>
            </p:nvSpPr>
            <p:spPr>
              <a:xfrm>
                <a:off x="3412729" y="3739819"/>
                <a:ext cx="11097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67" name="Google Shape;5867;p27"/>
              <p:cNvSpPr/>
              <p:nvPr/>
            </p:nvSpPr>
            <p:spPr>
              <a:xfrm>
                <a:off x="3315694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68" name="Google Shape;5868;p27"/>
              <p:cNvSpPr/>
              <p:nvPr/>
            </p:nvSpPr>
            <p:spPr>
              <a:xfrm>
                <a:off x="3204826" y="3739819"/>
                <a:ext cx="11090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69" name="Google Shape;5869;p27"/>
              <p:cNvSpPr/>
              <p:nvPr/>
            </p:nvSpPr>
            <p:spPr>
              <a:xfrm>
                <a:off x="3107791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70" name="Google Shape;5870;p27"/>
              <p:cNvSpPr/>
              <p:nvPr/>
            </p:nvSpPr>
            <p:spPr>
              <a:xfrm>
                <a:off x="2996888" y="3739819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71" name="Google Shape;5871;p27"/>
              <p:cNvSpPr/>
              <p:nvPr/>
            </p:nvSpPr>
            <p:spPr>
              <a:xfrm>
                <a:off x="2899853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72" name="Google Shape;5872;p27"/>
              <p:cNvSpPr/>
              <p:nvPr/>
            </p:nvSpPr>
            <p:spPr>
              <a:xfrm>
                <a:off x="3412729" y="3628885"/>
                <a:ext cx="110973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3176" y="3176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73" name="Google Shape;5873;p27"/>
              <p:cNvSpPr/>
              <p:nvPr/>
            </p:nvSpPr>
            <p:spPr>
              <a:xfrm>
                <a:off x="3315694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74" name="Google Shape;5874;p27"/>
              <p:cNvSpPr/>
              <p:nvPr/>
            </p:nvSpPr>
            <p:spPr>
              <a:xfrm>
                <a:off x="3204826" y="3628885"/>
                <a:ext cx="110903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7" extrusionOk="0">
                    <a:moveTo>
                      <a:pt x="0" y="1"/>
                    </a:moveTo>
                    <a:lnTo>
                      <a:pt x="0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75" name="Google Shape;5875;p27"/>
              <p:cNvSpPr/>
              <p:nvPr/>
            </p:nvSpPr>
            <p:spPr>
              <a:xfrm>
                <a:off x="3107791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0" y="1"/>
                    </a:moveTo>
                    <a:lnTo>
                      <a:pt x="0" y="3176"/>
                    </a:lnTo>
                    <a:lnTo>
                      <a:pt x="2778" y="3176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76" name="Google Shape;5876;p27"/>
              <p:cNvSpPr/>
              <p:nvPr/>
            </p:nvSpPr>
            <p:spPr>
              <a:xfrm>
                <a:off x="2996888" y="3628885"/>
                <a:ext cx="110938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77" name="Google Shape;5877;p27"/>
              <p:cNvSpPr/>
              <p:nvPr/>
            </p:nvSpPr>
            <p:spPr>
              <a:xfrm>
                <a:off x="2899853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78" name="Google Shape;5878;p27"/>
              <p:cNvSpPr/>
              <p:nvPr/>
            </p:nvSpPr>
            <p:spPr>
              <a:xfrm>
                <a:off x="3523667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79" name="Google Shape;5879;p27"/>
              <p:cNvSpPr/>
              <p:nvPr/>
            </p:nvSpPr>
            <p:spPr>
              <a:xfrm>
                <a:off x="3412729" y="3518022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80" name="Google Shape;5880;p27"/>
              <p:cNvSpPr/>
              <p:nvPr/>
            </p:nvSpPr>
            <p:spPr>
              <a:xfrm>
                <a:off x="3315694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81" name="Google Shape;5881;p27"/>
              <p:cNvSpPr/>
              <p:nvPr/>
            </p:nvSpPr>
            <p:spPr>
              <a:xfrm>
                <a:off x="3204826" y="3518022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82" name="Google Shape;5882;p27"/>
              <p:cNvSpPr/>
              <p:nvPr/>
            </p:nvSpPr>
            <p:spPr>
              <a:xfrm>
                <a:off x="3107791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83" name="Google Shape;5883;p27"/>
              <p:cNvSpPr/>
              <p:nvPr/>
            </p:nvSpPr>
            <p:spPr>
              <a:xfrm>
                <a:off x="2996888" y="3518022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84" name="Google Shape;5884;p27"/>
              <p:cNvSpPr/>
              <p:nvPr/>
            </p:nvSpPr>
            <p:spPr>
              <a:xfrm>
                <a:off x="2899853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85" name="Google Shape;5885;p27"/>
              <p:cNvSpPr/>
              <p:nvPr/>
            </p:nvSpPr>
            <p:spPr>
              <a:xfrm>
                <a:off x="2788951" y="3518022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86" name="Google Shape;5886;p27"/>
              <p:cNvSpPr/>
              <p:nvPr/>
            </p:nvSpPr>
            <p:spPr>
              <a:xfrm>
                <a:off x="3523667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87" name="Google Shape;5887;p27"/>
              <p:cNvSpPr/>
              <p:nvPr/>
            </p:nvSpPr>
            <p:spPr>
              <a:xfrm>
                <a:off x="3412729" y="3420990"/>
                <a:ext cx="11097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88" name="Google Shape;5888;p27"/>
              <p:cNvSpPr/>
              <p:nvPr/>
            </p:nvSpPr>
            <p:spPr>
              <a:xfrm>
                <a:off x="3315694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89" name="Google Shape;5889;p27"/>
              <p:cNvSpPr/>
              <p:nvPr/>
            </p:nvSpPr>
            <p:spPr>
              <a:xfrm>
                <a:off x="3204826" y="3420990"/>
                <a:ext cx="11090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90" name="Google Shape;5890;p27"/>
              <p:cNvSpPr/>
              <p:nvPr/>
            </p:nvSpPr>
            <p:spPr>
              <a:xfrm>
                <a:off x="3107791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91" name="Google Shape;5891;p27"/>
              <p:cNvSpPr/>
              <p:nvPr/>
            </p:nvSpPr>
            <p:spPr>
              <a:xfrm>
                <a:off x="2996888" y="3420990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92" name="Google Shape;5892;p27"/>
              <p:cNvSpPr/>
              <p:nvPr/>
            </p:nvSpPr>
            <p:spPr>
              <a:xfrm>
                <a:off x="2899853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93" name="Google Shape;5893;p27"/>
              <p:cNvSpPr/>
              <p:nvPr/>
            </p:nvSpPr>
            <p:spPr>
              <a:xfrm>
                <a:off x="2788951" y="3420990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94" name="Google Shape;5894;p27"/>
              <p:cNvSpPr/>
              <p:nvPr/>
            </p:nvSpPr>
            <p:spPr>
              <a:xfrm>
                <a:off x="3523667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95" name="Google Shape;5895;p27"/>
              <p:cNvSpPr/>
              <p:nvPr/>
            </p:nvSpPr>
            <p:spPr>
              <a:xfrm>
                <a:off x="3412729" y="3310126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96" name="Google Shape;5896;p27"/>
              <p:cNvSpPr/>
              <p:nvPr/>
            </p:nvSpPr>
            <p:spPr>
              <a:xfrm>
                <a:off x="3315694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97" name="Google Shape;5897;p27"/>
              <p:cNvSpPr/>
              <p:nvPr/>
            </p:nvSpPr>
            <p:spPr>
              <a:xfrm>
                <a:off x="3204826" y="3310126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98" name="Google Shape;5898;p27"/>
              <p:cNvSpPr/>
              <p:nvPr/>
            </p:nvSpPr>
            <p:spPr>
              <a:xfrm>
                <a:off x="3107791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99" name="Google Shape;5899;p27"/>
              <p:cNvSpPr/>
              <p:nvPr/>
            </p:nvSpPr>
            <p:spPr>
              <a:xfrm>
                <a:off x="2996888" y="3310126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00" name="Google Shape;5900;p27"/>
              <p:cNvSpPr/>
              <p:nvPr/>
            </p:nvSpPr>
            <p:spPr>
              <a:xfrm>
                <a:off x="2899853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01" name="Google Shape;5901;p27"/>
              <p:cNvSpPr/>
              <p:nvPr/>
            </p:nvSpPr>
            <p:spPr>
              <a:xfrm>
                <a:off x="2788951" y="3310126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902" name="Google Shape;5902;p27"/>
            <p:cNvGrpSpPr/>
            <p:nvPr/>
          </p:nvGrpSpPr>
          <p:grpSpPr>
            <a:xfrm>
              <a:off x="-98650" y="4010850"/>
              <a:ext cx="9242700" cy="1302100"/>
              <a:chOff x="-98650" y="4010850"/>
              <a:chExt cx="9242700" cy="1302100"/>
            </a:xfrm>
          </p:grpSpPr>
          <p:sp>
            <p:nvSpPr>
              <p:cNvPr id="5903" name="Google Shape;5903;p27"/>
              <p:cNvSpPr/>
              <p:nvPr/>
            </p:nvSpPr>
            <p:spPr>
              <a:xfrm>
                <a:off x="-98650" y="4010850"/>
                <a:ext cx="9242700" cy="567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04" name="Google Shape;5904;p27"/>
              <p:cNvSpPr/>
              <p:nvPr/>
            </p:nvSpPr>
            <p:spPr>
              <a:xfrm>
                <a:off x="-98650" y="4584050"/>
                <a:ext cx="9242700" cy="1557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05" name="Google Shape;5905;p27"/>
              <p:cNvSpPr/>
              <p:nvPr/>
            </p:nvSpPr>
            <p:spPr>
              <a:xfrm>
                <a:off x="-98650" y="4745950"/>
                <a:ext cx="9242700" cy="5670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906" name="Google Shape;5906;p27"/>
            <p:cNvSpPr/>
            <p:nvPr/>
          </p:nvSpPr>
          <p:spPr>
            <a:xfrm>
              <a:off x="2234475" y="3941950"/>
              <a:ext cx="1370100" cy="1371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7" name="Google Shape;5907;p27"/>
            <p:cNvSpPr/>
            <p:nvPr/>
          </p:nvSpPr>
          <p:spPr>
            <a:xfrm>
              <a:off x="7060675" y="3941950"/>
              <a:ext cx="1370100" cy="1371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095590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5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9" name="Google Shape;5909;p28"/>
          <p:cNvGrpSpPr/>
          <p:nvPr/>
        </p:nvGrpSpPr>
        <p:grpSpPr>
          <a:xfrm>
            <a:off x="0" y="1966121"/>
            <a:ext cx="12192000" cy="5137447"/>
            <a:chOff x="0" y="1474590"/>
            <a:chExt cx="9144000" cy="3853085"/>
          </a:xfrm>
        </p:grpSpPr>
        <p:grpSp>
          <p:nvGrpSpPr>
            <p:cNvPr id="5910" name="Google Shape;5910;p28"/>
            <p:cNvGrpSpPr/>
            <p:nvPr/>
          </p:nvGrpSpPr>
          <p:grpSpPr>
            <a:xfrm>
              <a:off x="1147578" y="2986377"/>
              <a:ext cx="973077" cy="1033483"/>
              <a:chOff x="7230575" y="3501811"/>
              <a:chExt cx="1540410" cy="1636035"/>
            </a:xfrm>
          </p:grpSpPr>
          <p:grpSp>
            <p:nvGrpSpPr>
              <p:cNvPr id="5911" name="Google Shape;5911;p28"/>
              <p:cNvGrpSpPr/>
              <p:nvPr/>
            </p:nvGrpSpPr>
            <p:grpSpPr>
              <a:xfrm>
                <a:off x="7655512" y="4362305"/>
                <a:ext cx="775528" cy="775540"/>
                <a:chOff x="7655512" y="4362305"/>
                <a:chExt cx="775528" cy="775540"/>
              </a:xfrm>
            </p:grpSpPr>
            <p:sp>
              <p:nvSpPr>
                <p:cNvPr id="5912" name="Google Shape;5912;p28"/>
                <p:cNvSpPr/>
                <p:nvPr/>
              </p:nvSpPr>
              <p:spPr>
                <a:xfrm flipH="1">
                  <a:off x="7825485" y="5042204"/>
                  <a:ext cx="95633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6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13" name="Google Shape;5913;p28"/>
                <p:cNvSpPr/>
                <p:nvPr/>
              </p:nvSpPr>
              <p:spPr>
                <a:xfrm flipH="1">
                  <a:off x="7921094" y="5042204"/>
                  <a:ext cx="7438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6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14" name="Google Shape;5914;p28"/>
                <p:cNvSpPr/>
                <p:nvPr/>
              </p:nvSpPr>
              <p:spPr>
                <a:xfrm flipH="1">
                  <a:off x="7995449" y="5042204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15" name="Google Shape;5915;p28"/>
                <p:cNvSpPr/>
                <p:nvPr/>
              </p:nvSpPr>
              <p:spPr>
                <a:xfrm flipH="1">
                  <a:off x="8080438" y="5042204"/>
                  <a:ext cx="95649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6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16" name="Google Shape;5916;p28"/>
                <p:cNvSpPr/>
                <p:nvPr/>
              </p:nvSpPr>
              <p:spPr>
                <a:xfrm flipH="1">
                  <a:off x="7825485" y="4957212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17" name="Google Shape;5917;p28"/>
                <p:cNvSpPr/>
                <p:nvPr/>
              </p:nvSpPr>
              <p:spPr>
                <a:xfrm flipH="1">
                  <a:off x="7921094" y="4957212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18" name="Google Shape;5918;p28"/>
                <p:cNvSpPr/>
                <p:nvPr/>
              </p:nvSpPr>
              <p:spPr>
                <a:xfrm flipH="1">
                  <a:off x="7995449" y="495721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19" name="Google Shape;5919;p28"/>
                <p:cNvSpPr/>
                <p:nvPr/>
              </p:nvSpPr>
              <p:spPr>
                <a:xfrm flipH="1">
                  <a:off x="8080438" y="4957212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20" name="Google Shape;5920;p28"/>
                <p:cNvSpPr/>
                <p:nvPr/>
              </p:nvSpPr>
              <p:spPr>
                <a:xfrm flipH="1">
                  <a:off x="7825485" y="4872228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21" name="Google Shape;5921;p28"/>
                <p:cNvSpPr/>
                <p:nvPr/>
              </p:nvSpPr>
              <p:spPr>
                <a:xfrm flipH="1">
                  <a:off x="7921094" y="4872228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22" name="Google Shape;5922;p28"/>
                <p:cNvSpPr/>
                <p:nvPr/>
              </p:nvSpPr>
              <p:spPr>
                <a:xfrm flipH="1">
                  <a:off x="7995449" y="4872228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23" name="Google Shape;5923;p28"/>
                <p:cNvSpPr/>
                <p:nvPr/>
              </p:nvSpPr>
              <p:spPr>
                <a:xfrm flipH="1">
                  <a:off x="8080438" y="4872228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24" name="Google Shape;5924;p28"/>
                <p:cNvSpPr/>
                <p:nvPr/>
              </p:nvSpPr>
              <p:spPr>
                <a:xfrm flipH="1">
                  <a:off x="7825485" y="4787235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25" name="Google Shape;5925;p28"/>
                <p:cNvSpPr/>
                <p:nvPr/>
              </p:nvSpPr>
              <p:spPr>
                <a:xfrm flipH="1">
                  <a:off x="7921094" y="4787235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26" name="Google Shape;5926;p28"/>
                <p:cNvSpPr/>
                <p:nvPr/>
              </p:nvSpPr>
              <p:spPr>
                <a:xfrm flipH="1">
                  <a:off x="7995449" y="4787235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27" name="Google Shape;5927;p28"/>
                <p:cNvSpPr/>
                <p:nvPr/>
              </p:nvSpPr>
              <p:spPr>
                <a:xfrm flipH="1">
                  <a:off x="8080438" y="4787235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28" name="Google Shape;5928;p28"/>
                <p:cNvSpPr/>
                <p:nvPr/>
              </p:nvSpPr>
              <p:spPr>
                <a:xfrm flipH="1">
                  <a:off x="7825485" y="4702251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29" name="Google Shape;5929;p28"/>
                <p:cNvSpPr/>
                <p:nvPr/>
              </p:nvSpPr>
              <p:spPr>
                <a:xfrm flipH="1">
                  <a:off x="7921094" y="4702251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30" name="Google Shape;5930;p28"/>
                <p:cNvSpPr/>
                <p:nvPr/>
              </p:nvSpPr>
              <p:spPr>
                <a:xfrm flipH="1">
                  <a:off x="7995449" y="4702251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31" name="Google Shape;5931;p28"/>
                <p:cNvSpPr/>
                <p:nvPr/>
              </p:nvSpPr>
              <p:spPr>
                <a:xfrm flipH="1">
                  <a:off x="8080438" y="4702251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32" name="Google Shape;5932;p28"/>
                <p:cNvSpPr/>
                <p:nvPr/>
              </p:nvSpPr>
              <p:spPr>
                <a:xfrm flipH="1">
                  <a:off x="7655512" y="4617267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33" name="Google Shape;5933;p28"/>
                <p:cNvSpPr/>
                <p:nvPr/>
              </p:nvSpPr>
              <p:spPr>
                <a:xfrm flipH="1">
                  <a:off x="7740496" y="4617267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34" name="Google Shape;5934;p28"/>
                <p:cNvSpPr/>
                <p:nvPr/>
              </p:nvSpPr>
              <p:spPr>
                <a:xfrm flipH="1">
                  <a:off x="7825485" y="4617267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35" name="Google Shape;5935;p28"/>
                <p:cNvSpPr/>
                <p:nvPr/>
              </p:nvSpPr>
              <p:spPr>
                <a:xfrm flipH="1">
                  <a:off x="7921094" y="4617267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36" name="Google Shape;5936;p28"/>
                <p:cNvSpPr/>
                <p:nvPr/>
              </p:nvSpPr>
              <p:spPr>
                <a:xfrm flipH="1">
                  <a:off x="7995449" y="4617267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37" name="Google Shape;5937;p28"/>
                <p:cNvSpPr/>
                <p:nvPr/>
              </p:nvSpPr>
              <p:spPr>
                <a:xfrm flipH="1">
                  <a:off x="8080438" y="4617267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38" name="Google Shape;5938;p28"/>
                <p:cNvSpPr/>
                <p:nvPr/>
              </p:nvSpPr>
              <p:spPr>
                <a:xfrm flipH="1">
                  <a:off x="8176054" y="4617267"/>
                  <a:ext cx="7439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39" name="Google Shape;5939;p28"/>
                <p:cNvSpPr/>
                <p:nvPr/>
              </p:nvSpPr>
              <p:spPr>
                <a:xfrm flipH="1">
                  <a:off x="8250417" y="4617267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40" name="Google Shape;5940;p28"/>
                <p:cNvSpPr/>
                <p:nvPr/>
              </p:nvSpPr>
              <p:spPr>
                <a:xfrm flipH="1">
                  <a:off x="8335399" y="4617267"/>
                  <a:ext cx="95641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41" name="Google Shape;5941;p28"/>
                <p:cNvSpPr/>
                <p:nvPr/>
              </p:nvSpPr>
              <p:spPr>
                <a:xfrm flipH="1">
                  <a:off x="7655512" y="4532274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42" name="Google Shape;5942;p28"/>
                <p:cNvSpPr/>
                <p:nvPr/>
              </p:nvSpPr>
              <p:spPr>
                <a:xfrm flipH="1">
                  <a:off x="7995449" y="4532274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43" name="Google Shape;5943;p28"/>
                <p:cNvSpPr/>
                <p:nvPr/>
              </p:nvSpPr>
              <p:spPr>
                <a:xfrm flipH="1">
                  <a:off x="8335399" y="4532274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44" name="Google Shape;5944;p28"/>
                <p:cNvSpPr/>
                <p:nvPr/>
              </p:nvSpPr>
              <p:spPr>
                <a:xfrm flipH="1">
                  <a:off x="7655512" y="4447290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45" name="Google Shape;5945;p28"/>
                <p:cNvSpPr/>
                <p:nvPr/>
              </p:nvSpPr>
              <p:spPr>
                <a:xfrm flipH="1">
                  <a:off x="7995449" y="4447290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46" name="Google Shape;5946;p28"/>
                <p:cNvSpPr/>
                <p:nvPr/>
              </p:nvSpPr>
              <p:spPr>
                <a:xfrm flipH="1">
                  <a:off x="8335399" y="4447290"/>
                  <a:ext cx="95641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47" name="Google Shape;5947;p28"/>
                <p:cNvSpPr/>
                <p:nvPr/>
              </p:nvSpPr>
              <p:spPr>
                <a:xfrm flipH="1">
                  <a:off x="7655512" y="4362305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48" name="Google Shape;5948;p28"/>
                <p:cNvSpPr/>
                <p:nvPr/>
              </p:nvSpPr>
              <p:spPr>
                <a:xfrm flipH="1">
                  <a:off x="7995449" y="4362305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49" name="Google Shape;5949;p28"/>
                <p:cNvSpPr/>
                <p:nvPr/>
              </p:nvSpPr>
              <p:spPr>
                <a:xfrm flipH="1">
                  <a:off x="8335399" y="4362305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5950" name="Google Shape;5950;p28"/>
              <p:cNvSpPr/>
              <p:nvPr/>
            </p:nvSpPr>
            <p:spPr>
              <a:xfrm flipH="1">
                <a:off x="7315559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51" name="Google Shape;5951;p28"/>
              <p:cNvSpPr/>
              <p:nvPr/>
            </p:nvSpPr>
            <p:spPr>
              <a:xfrm flipH="1">
                <a:off x="7655512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52" name="Google Shape;5952;p28"/>
              <p:cNvSpPr/>
              <p:nvPr/>
            </p:nvSpPr>
            <p:spPr>
              <a:xfrm flipH="1">
                <a:off x="8080438" y="3671779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7" y="12246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53" name="Google Shape;5953;p28"/>
              <p:cNvSpPr/>
              <p:nvPr/>
            </p:nvSpPr>
            <p:spPr>
              <a:xfrm flipH="1">
                <a:off x="8685973" y="3597414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54" name="Google Shape;5954;p28"/>
              <p:cNvSpPr/>
              <p:nvPr/>
            </p:nvSpPr>
            <p:spPr>
              <a:xfrm flipH="1">
                <a:off x="8685973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55" name="Google Shape;5955;p28"/>
              <p:cNvSpPr/>
              <p:nvPr/>
            </p:nvSpPr>
            <p:spPr>
              <a:xfrm flipH="1">
                <a:off x="8176054" y="3501811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56" name="Google Shape;5956;p28"/>
              <p:cNvSpPr/>
              <p:nvPr/>
            </p:nvSpPr>
            <p:spPr>
              <a:xfrm flipH="1">
                <a:off x="8250417" y="3501811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5957" name="Google Shape;5957;p28"/>
              <p:cNvGrpSpPr/>
              <p:nvPr/>
            </p:nvGrpSpPr>
            <p:grpSpPr>
              <a:xfrm>
                <a:off x="7230575" y="3501811"/>
                <a:ext cx="1540410" cy="860514"/>
                <a:chOff x="7230575" y="3501811"/>
                <a:chExt cx="1540410" cy="860514"/>
              </a:xfrm>
            </p:grpSpPr>
            <p:sp>
              <p:nvSpPr>
                <p:cNvPr id="5958" name="Google Shape;5958;p28"/>
                <p:cNvSpPr/>
                <p:nvPr/>
              </p:nvSpPr>
              <p:spPr>
                <a:xfrm flipH="1">
                  <a:off x="7315559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59" name="Google Shape;5959;p28"/>
                <p:cNvSpPr/>
                <p:nvPr/>
              </p:nvSpPr>
              <p:spPr>
                <a:xfrm flipH="1">
                  <a:off x="7400551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60" name="Google Shape;5960;p28"/>
                <p:cNvSpPr/>
                <p:nvPr/>
              </p:nvSpPr>
              <p:spPr>
                <a:xfrm flipH="1">
                  <a:off x="7485535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4" y="10884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61" name="Google Shape;5961;p28"/>
                <p:cNvSpPr/>
                <p:nvPr/>
              </p:nvSpPr>
              <p:spPr>
                <a:xfrm flipH="1">
                  <a:off x="7570520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62" name="Google Shape;5962;p28"/>
                <p:cNvSpPr/>
                <p:nvPr/>
              </p:nvSpPr>
              <p:spPr>
                <a:xfrm flipH="1">
                  <a:off x="7655512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63" name="Google Shape;5963;p28"/>
                <p:cNvSpPr/>
                <p:nvPr/>
              </p:nvSpPr>
              <p:spPr>
                <a:xfrm flipH="1">
                  <a:off x="7740496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64" name="Google Shape;5964;p28"/>
                <p:cNvSpPr/>
                <p:nvPr/>
              </p:nvSpPr>
              <p:spPr>
                <a:xfrm flipH="1">
                  <a:off x="7825485" y="4277321"/>
                  <a:ext cx="95633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65" name="Google Shape;5965;p28"/>
                <p:cNvSpPr/>
                <p:nvPr/>
              </p:nvSpPr>
              <p:spPr>
                <a:xfrm flipH="1">
                  <a:off x="7921094" y="4277321"/>
                  <a:ext cx="7438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9523" y="10884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66" name="Google Shape;5966;p28"/>
                <p:cNvSpPr/>
                <p:nvPr/>
              </p:nvSpPr>
              <p:spPr>
                <a:xfrm flipH="1">
                  <a:off x="7995449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67" name="Google Shape;5967;p28"/>
                <p:cNvSpPr/>
                <p:nvPr/>
              </p:nvSpPr>
              <p:spPr>
                <a:xfrm flipH="1">
                  <a:off x="8080438" y="4277321"/>
                  <a:ext cx="95649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2247" y="10884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68" name="Google Shape;5968;p28"/>
                <p:cNvSpPr/>
                <p:nvPr/>
              </p:nvSpPr>
              <p:spPr>
                <a:xfrm flipH="1">
                  <a:off x="8176054" y="4277321"/>
                  <a:ext cx="7439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9525" y="1088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69" name="Google Shape;5969;p28"/>
                <p:cNvSpPr/>
                <p:nvPr/>
              </p:nvSpPr>
              <p:spPr>
                <a:xfrm flipH="1">
                  <a:off x="8250417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70" name="Google Shape;5970;p28"/>
                <p:cNvSpPr/>
                <p:nvPr/>
              </p:nvSpPr>
              <p:spPr>
                <a:xfrm flipH="1">
                  <a:off x="8335399" y="4277321"/>
                  <a:ext cx="95641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71" name="Google Shape;5971;p28"/>
                <p:cNvSpPr/>
                <p:nvPr/>
              </p:nvSpPr>
              <p:spPr>
                <a:xfrm flipH="1">
                  <a:off x="8431015" y="4277321"/>
                  <a:ext cx="7439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9525" y="1088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72" name="Google Shape;5972;p28"/>
                <p:cNvSpPr/>
                <p:nvPr/>
              </p:nvSpPr>
              <p:spPr>
                <a:xfrm flipH="1">
                  <a:off x="8505377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73" name="Google Shape;5973;p28"/>
                <p:cNvSpPr/>
                <p:nvPr/>
              </p:nvSpPr>
              <p:spPr>
                <a:xfrm flipH="1">
                  <a:off x="8590359" y="4277321"/>
                  <a:ext cx="95641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74" name="Google Shape;5974;p28"/>
                <p:cNvSpPr/>
                <p:nvPr/>
              </p:nvSpPr>
              <p:spPr>
                <a:xfrm flipH="1">
                  <a:off x="7315559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75" name="Google Shape;5975;p28"/>
                <p:cNvSpPr/>
                <p:nvPr/>
              </p:nvSpPr>
              <p:spPr>
                <a:xfrm flipH="1">
                  <a:off x="7400551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76" name="Google Shape;5976;p28"/>
                <p:cNvSpPr/>
                <p:nvPr/>
              </p:nvSpPr>
              <p:spPr>
                <a:xfrm flipH="1">
                  <a:off x="7485535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4" y="1224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77" name="Google Shape;5977;p28"/>
                <p:cNvSpPr/>
                <p:nvPr/>
              </p:nvSpPr>
              <p:spPr>
                <a:xfrm flipH="1">
                  <a:off x="7570520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78" name="Google Shape;5978;p28"/>
                <p:cNvSpPr/>
                <p:nvPr/>
              </p:nvSpPr>
              <p:spPr>
                <a:xfrm flipH="1">
                  <a:off x="7655512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79" name="Google Shape;5979;p28"/>
                <p:cNvSpPr/>
                <p:nvPr/>
              </p:nvSpPr>
              <p:spPr>
                <a:xfrm flipH="1">
                  <a:off x="7740496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80" name="Google Shape;5980;p28"/>
                <p:cNvSpPr/>
                <p:nvPr/>
              </p:nvSpPr>
              <p:spPr>
                <a:xfrm flipH="1">
                  <a:off x="7825485" y="4181710"/>
                  <a:ext cx="95633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81" name="Google Shape;5981;p28"/>
                <p:cNvSpPr/>
                <p:nvPr/>
              </p:nvSpPr>
              <p:spPr>
                <a:xfrm flipH="1">
                  <a:off x="7921094" y="4181710"/>
                  <a:ext cx="7438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82" name="Google Shape;5982;p28"/>
                <p:cNvSpPr/>
                <p:nvPr/>
              </p:nvSpPr>
              <p:spPr>
                <a:xfrm flipH="1">
                  <a:off x="7995449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83" name="Google Shape;5983;p28"/>
                <p:cNvSpPr/>
                <p:nvPr/>
              </p:nvSpPr>
              <p:spPr>
                <a:xfrm flipH="1">
                  <a:off x="8080438" y="4181710"/>
                  <a:ext cx="95649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84" name="Google Shape;5984;p28"/>
                <p:cNvSpPr/>
                <p:nvPr/>
              </p:nvSpPr>
              <p:spPr>
                <a:xfrm flipH="1">
                  <a:off x="8176054" y="4181710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85" name="Google Shape;5985;p28"/>
                <p:cNvSpPr/>
                <p:nvPr/>
              </p:nvSpPr>
              <p:spPr>
                <a:xfrm flipH="1">
                  <a:off x="8250417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86" name="Google Shape;5986;p28"/>
                <p:cNvSpPr/>
                <p:nvPr/>
              </p:nvSpPr>
              <p:spPr>
                <a:xfrm flipH="1">
                  <a:off x="8335399" y="4181710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87" name="Google Shape;5987;p28"/>
                <p:cNvSpPr/>
                <p:nvPr/>
              </p:nvSpPr>
              <p:spPr>
                <a:xfrm flipH="1">
                  <a:off x="8431015" y="4181710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88" name="Google Shape;5988;p28"/>
                <p:cNvSpPr/>
                <p:nvPr/>
              </p:nvSpPr>
              <p:spPr>
                <a:xfrm flipH="1">
                  <a:off x="8505377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89" name="Google Shape;5989;p28"/>
                <p:cNvSpPr/>
                <p:nvPr/>
              </p:nvSpPr>
              <p:spPr>
                <a:xfrm flipH="1">
                  <a:off x="8590359" y="4181710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90" name="Google Shape;5990;p28"/>
                <p:cNvSpPr/>
                <p:nvPr/>
              </p:nvSpPr>
              <p:spPr>
                <a:xfrm flipH="1">
                  <a:off x="7315559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91" name="Google Shape;5991;p28"/>
                <p:cNvSpPr/>
                <p:nvPr/>
              </p:nvSpPr>
              <p:spPr>
                <a:xfrm flipH="1">
                  <a:off x="7400551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92" name="Google Shape;5992;p28"/>
                <p:cNvSpPr/>
                <p:nvPr/>
              </p:nvSpPr>
              <p:spPr>
                <a:xfrm flipH="1">
                  <a:off x="7485535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4" y="952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93" name="Google Shape;5993;p28"/>
                <p:cNvSpPr/>
                <p:nvPr/>
              </p:nvSpPr>
              <p:spPr>
                <a:xfrm flipH="1">
                  <a:off x="7570520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94" name="Google Shape;5994;p28"/>
                <p:cNvSpPr/>
                <p:nvPr/>
              </p:nvSpPr>
              <p:spPr>
                <a:xfrm flipH="1">
                  <a:off x="7655512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95" name="Google Shape;5995;p28"/>
                <p:cNvSpPr/>
                <p:nvPr/>
              </p:nvSpPr>
              <p:spPr>
                <a:xfrm flipH="1">
                  <a:off x="7740496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96" name="Google Shape;5996;p28"/>
                <p:cNvSpPr/>
                <p:nvPr/>
              </p:nvSpPr>
              <p:spPr>
                <a:xfrm flipH="1">
                  <a:off x="7825485" y="4107344"/>
                  <a:ext cx="95633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97" name="Google Shape;5997;p28"/>
                <p:cNvSpPr/>
                <p:nvPr/>
              </p:nvSpPr>
              <p:spPr>
                <a:xfrm flipH="1">
                  <a:off x="7921094" y="4107344"/>
                  <a:ext cx="7438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9523" y="952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98" name="Google Shape;5998;p28"/>
                <p:cNvSpPr/>
                <p:nvPr/>
              </p:nvSpPr>
              <p:spPr>
                <a:xfrm flipH="1">
                  <a:off x="7995449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99" name="Google Shape;5999;p28"/>
                <p:cNvSpPr/>
                <p:nvPr/>
              </p:nvSpPr>
              <p:spPr>
                <a:xfrm flipH="1">
                  <a:off x="8080438" y="4107344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2247" y="952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00" name="Google Shape;6000;p28"/>
                <p:cNvSpPr/>
                <p:nvPr/>
              </p:nvSpPr>
              <p:spPr>
                <a:xfrm flipH="1">
                  <a:off x="8176054" y="410734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01" name="Google Shape;6001;p28"/>
                <p:cNvSpPr/>
                <p:nvPr/>
              </p:nvSpPr>
              <p:spPr>
                <a:xfrm flipH="1">
                  <a:off x="8250417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02" name="Google Shape;6002;p28"/>
                <p:cNvSpPr/>
                <p:nvPr/>
              </p:nvSpPr>
              <p:spPr>
                <a:xfrm flipH="1">
                  <a:off x="8335399" y="410734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03" name="Google Shape;6003;p28"/>
                <p:cNvSpPr/>
                <p:nvPr/>
              </p:nvSpPr>
              <p:spPr>
                <a:xfrm flipH="1">
                  <a:off x="8431015" y="410734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04" name="Google Shape;6004;p28"/>
                <p:cNvSpPr/>
                <p:nvPr/>
              </p:nvSpPr>
              <p:spPr>
                <a:xfrm flipH="1">
                  <a:off x="8505377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05" name="Google Shape;6005;p28"/>
                <p:cNvSpPr/>
                <p:nvPr/>
              </p:nvSpPr>
              <p:spPr>
                <a:xfrm flipH="1">
                  <a:off x="8590359" y="410734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06" name="Google Shape;6006;p28"/>
                <p:cNvSpPr/>
                <p:nvPr/>
              </p:nvSpPr>
              <p:spPr>
                <a:xfrm flipH="1">
                  <a:off x="7315559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07" name="Google Shape;6007;p28"/>
                <p:cNvSpPr/>
                <p:nvPr/>
              </p:nvSpPr>
              <p:spPr>
                <a:xfrm flipH="1">
                  <a:off x="7400551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08" name="Google Shape;6008;p28"/>
                <p:cNvSpPr/>
                <p:nvPr/>
              </p:nvSpPr>
              <p:spPr>
                <a:xfrm flipH="1">
                  <a:off x="7485535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09" name="Google Shape;6009;p28"/>
                <p:cNvSpPr/>
                <p:nvPr/>
              </p:nvSpPr>
              <p:spPr>
                <a:xfrm flipH="1">
                  <a:off x="7570520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10" name="Google Shape;6010;p28"/>
                <p:cNvSpPr/>
                <p:nvPr/>
              </p:nvSpPr>
              <p:spPr>
                <a:xfrm flipH="1">
                  <a:off x="7655512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11" name="Google Shape;6011;p28"/>
                <p:cNvSpPr/>
                <p:nvPr/>
              </p:nvSpPr>
              <p:spPr>
                <a:xfrm flipH="1">
                  <a:off x="7740496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12" name="Google Shape;6012;p28"/>
                <p:cNvSpPr/>
                <p:nvPr/>
              </p:nvSpPr>
              <p:spPr>
                <a:xfrm flipH="1">
                  <a:off x="7825485" y="4022352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13" name="Google Shape;6013;p28"/>
                <p:cNvSpPr/>
                <p:nvPr/>
              </p:nvSpPr>
              <p:spPr>
                <a:xfrm flipH="1">
                  <a:off x="7921094" y="4022352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14" name="Google Shape;6014;p28"/>
                <p:cNvSpPr/>
                <p:nvPr/>
              </p:nvSpPr>
              <p:spPr>
                <a:xfrm flipH="1">
                  <a:off x="7995449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15" name="Google Shape;6015;p28"/>
                <p:cNvSpPr/>
                <p:nvPr/>
              </p:nvSpPr>
              <p:spPr>
                <a:xfrm flipH="1">
                  <a:off x="8080438" y="4022352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16" name="Google Shape;6016;p28"/>
                <p:cNvSpPr/>
                <p:nvPr/>
              </p:nvSpPr>
              <p:spPr>
                <a:xfrm flipH="1">
                  <a:off x="8176054" y="4022352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17" name="Google Shape;6017;p28"/>
                <p:cNvSpPr/>
                <p:nvPr/>
              </p:nvSpPr>
              <p:spPr>
                <a:xfrm flipH="1">
                  <a:off x="8250417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18" name="Google Shape;6018;p28"/>
                <p:cNvSpPr/>
                <p:nvPr/>
              </p:nvSpPr>
              <p:spPr>
                <a:xfrm flipH="1">
                  <a:off x="8335399" y="4022352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19" name="Google Shape;6019;p28"/>
                <p:cNvSpPr/>
                <p:nvPr/>
              </p:nvSpPr>
              <p:spPr>
                <a:xfrm flipH="1">
                  <a:off x="8431015" y="4022352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20" name="Google Shape;6020;p28"/>
                <p:cNvSpPr/>
                <p:nvPr/>
              </p:nvSpPr>
              <p:spPr>
                <a:xfrm flipH="1">
                  <a:off x="8505377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21" name="Google Shape;6021;p28"/>
                <p:cNvSpPr/>
                <p:nvPr/>
              </p:nvSpPr>
              <p:spPr>
                <a:xfrm flipH="1">
                  <a:off x="8590359" y="4022352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22" name="Google Shape;6022;p28"/>
                <p:cNvSpPr/>
                <p:nvPr/>
              </p:nvSpPr>
              <p:spPr>
                <a:xfrm flipH="1">
                  <a:off x="7315559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23" name="Google Shape;6023;p28"/>
                <p:cNvSpPr/>
                <p:nvPr/>
              </p:nvSpPr>
              <p:spPr>
                <a:xfrm flipH="1">
                  <a:off x="7400551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24" name="Google Shape;6024;p28"/>
                <p:cNvSpPr/>
                <p:nvPr/>
              </p:nvSpPr>
              <p:spPr>
                <a:xfrm flipH="1">
                  <a:off x="7485535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4" y="1224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25" name="Google Shape;6025;p28"/>
                <p:cNvSpPr/>
                <p:nvPr/>
              </p:nvSpPr>
              <p:spPr>
                <a:xfrm flipH="1">
                  <a:off x="7570520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26" name="Google Shape;6026;p28"/>
                <p:cNvSpPr/>
                <p:nvPr/>
              </p:nvSpPr>
              <p:spPr>
                <a:xfrm flipH="1">
                  <a:off x="7655512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27" name="Google Shape;6027;p28"/>
                <p:cNvSpPr/>
                <p:nvPr/>
              </p:nvSpPr>
              <p:spPr>
                <a:xfrm flipH="1">
                  <a:off x="7740496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28" name="Google Shape;6028;p28"/>
                <p:cNvSpPr/>
                <p:nvPr/>
              </p:nvSpPr>
              <p:spPr>
                <a:xfrm flipH="1">
                  <a:off x="7825485" y="3926748"/>
                  <a:ext cx="95633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29" name="Google Shape;6029;p28"/>
                <p:cNvSpPr/>
                <p:nvPr/>
              </p:nvSpPr>
              <p:spPr>
                <a:xfrm flipH="1">
                  <a:off x="7921094" y="3926748"/>
                  <a:ext cx="7438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30" name="Google Shape;6030;p28"/>
                <p:cNvSpPr/>
                <p:nvPr/>
              </p:nvSpPr>
              <p:spPr>
                <a:xfrm flipH="1">
                  <a:off x="7995449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31" name="Google Shape;6031;p28"/>
                <p:cNvSpPr/>
                <p:nvPr/>
              </p:nvSpPr>
              <p:spPr>
                <a:xfrm flipH="1">
                  <a:off x="8080438" y="3926748"/>
                  <a:ext cx="95649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32" name="Google Shape;6032;p28"/>
                <p:cNvSpPr/>
                <p:nvPr/>
              </p:nvSpPr>
              <p:spPr>
                <a:xfrm flipH="1">
                  <a:off x="8176054" y="3926748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33" name="Google Shape;6033;p28"/>
                <p:cNvSpPr/>
                <p:nvPr/>
              </p:nvSpPr>
              <p:spPr>
                <a:xfrm flipH="1">
                  <a:off x="8250417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34" name="Google Shape;6034;p28"/>
                <p:cNvSpPr/>
                <p:nvPr/>
              </p:nvSpPr>
              <p:spPr>
                <a:xfrm flipH="1">
                  <a:off x="8335399" y="3926748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35" name="Google Shape;6035;p28"/>
                <p:cNvSpPr/>
                <p:nvPr/>
              </p:nvSpPr>
              <p:spPr>
                <a:xfrm flipH="1">
                  <a:off x="8431015" y="3926748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36" name="Google Shape;6036;p28"/>
                <p:cNvSpPr/>
                <p:nvPr/>
              </p:nvSpPr>
              <p:spPr>
                <a:xfrm flipH="1">
                  <a:off x="8505377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37" name="Google Shape;6037;p28"/>
                <p:cNvSpPr/>
                <p:nvPr/>
              </p:nvSpPr>
              <p:spPr>
                <a:xfrm flipH="1">
                  <a:off x="8590359" y="3926748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38" name="Google Shape;6038;p28"/>
                <p:cNvSpPr/>
                <p:nvPr/>
              </p:nvSpPr>
              <p:spPr>
                <a:xfrm flipH="1">
                  <a:off x="7315559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39" name="Google Shape;6039;p28"/>
                <p:cNvSpPr/>
                <p:nvPr/>
              </p:nvSpPr>
              <p:spPr>
                <a:xfrm flipH="1">
                  <a:off x="7400551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40" name="Google Shape;6040;p28"/>
                <p:cNvSpPr/>
                <p:nvPr/>
              </p:nvSpPr>
              <p:spPr>
                <a:xfrm flipH="1">
                  <a:off x="7485535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4" y="9524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41" name="Google Shape;6041;p28"/>
                <p:cNvSpPr/>
                <p:nvPr/>
              </p:nvSpPr>
              <p:spPr>
                <a:xfrm flipH="1">
                  <a:off x="7570520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42" name="Google Shape;6042;p28"/>
                <p:cNvSpPr/>
                <p:nvPr/>
              </p:nvSpPr>
              <p:spPr>
                <a:xfrm flipH="1">
                  <a:off x="7655512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43" name="Google Shape;6043;p28"/>
                <p:cNvSpPr/>
                <p:nvPr/>
              </p:nvSpPr>
              <p:spPr>
                <a:xfrm flipH="1">
                  <a:off x="7740496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44" name="Google Shape;6044;p28"/>
                <p:cNvSpPr/>
                <p:nvPr/>
              </p:nvSpPr>
              <p:spPr>
                <a:xfrm flipH="1">
                  <a:off x="7825485" y="3852383"/>
                  <a:ext cx="95633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45" name="Google Shape;6045;p28"/>
                <p:cNvSpPr/>
                <p:nvPr/>
              </p:nvSpPr>
              <p:spPr>
                <a:xfrm flipH="1">
                  <a:off x="7921094" y="3852383"/>
                  <a:ext cx="7438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9523" y="9524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46" name="Google Shape;6046;p28"/>
                <p:cNvSpPr/>
                <p:nvPr/>
              </p:nvSpPr>
              <p:spPr>
                <a:xfrm flipH="1">
                  <a:off x="7995449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47" name="Google Shape;6047;p28"/>
                <p:cNvSpPr/>
                <p:nvPr/>
              </p:nvSpPr>
              <p:spPr>
                <a:xfrm flipH="1">
                  <a:off x="8080438" y="3852383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2247" y="9524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48" name="Google Shape;6048;p28"/>
                <p:cNvSpPr/>
                <p:nvPr/>
              </p:nvSpPr>
              <p:spPr>
                <a:xfrm flipH="1">
                  <a:off x="8176054" y="3852383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9525" y="952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49" name="Google Shape;6049;p28"/>
                <p:cNvSpPr/>
                <p:nvPr/>
              </p:nvSpPr>
              <p:spPr>
                <a:xfrm flipH="1">
                  <a:off x="8250417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50" name="Google Shape;6050;p28"/>
                <p:cNvSpPr/>
                <p:nvPr/>
              </p:nvSpPr>
              <p:spPr>
                <a:xfrm flipH="1">
                  <a:off x="8335399" y="3852383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51" name="Google Shape;6051;p28"/>
                <p:cNvSpPr/>
                <p:nvPr/>
              </p:nvSpPr>
              <p:spPr>
                <a:xfrm flipH="1">
                  <a:off x="8431015" y="3852383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9525" y="952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52" name="Google Shape;6052;p28"/>
                <p:cNvSpPr/>
                <p:nvPr/>
              </p:nvSpPr>
              <p:spPr>
                <a:xfrm flipH="1">
                  <a:off x="8505377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53" name="Google Shape;6053;p28"/>
                <p:cNvSpPr/>
                <p:nvPr/>
              </p:nvSpPr>
              <p:spPr>
                <a:xfrm flipH="1">
                  <a:off x="8590359" y="3852383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54" name="Google Shape;6054;p28"/>
                <p:cNvSpPr/>
                <p:nvPr/>
              </p:nvSpPr>
              <p:spPr>
                <a:xfrm flipH="1">
                  <a:off x="7230575" y="4192329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55" name="Google Shape;6055;p28"/>
                <p:cNvSpPr/>
                <p:nvPr/>
              </p:nvSpPr>
              <p:spPr>
                <a:xfrm flipH="1">
                  <a:off x="7230575" y="411796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56" name="Google Shape;6056;p28"/>
                <p:cNvSpPr/>
                <p:nvPr/>
              </p:nvSpPr>
              <p:spPr>
                <a:xfrm flipH="1">
                  <a:off x="7230575" y="4022352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57" name="Google Shape;6057;p28"/>
                <p:cNvSpPr/>
                <p:nvPr/>
              </p:nvSpPr>
              <p:spPr>
                <a:xfrm flipH="1">
                  <a:off x="7230575" y="3937368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58" name="Google Shape;6058;p28"/>
                <p:cNvSpPr/>
                <p:nvPr/>
              </p:nvSpPr>
              <p:spPr>
                <a:xfrm flipH="1">
                  <a:off x="7230575" y="3863002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59" name="Google Shape;6059;p28"/>
                <p:cNvSpPr/>
                <p:nvPr/>
              </p:nvSpPr>
              <p:spPr>
                <a:xfrm flipH="1">
                  <a:off x="7400551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60" name="Google Shape;6060;p28"/>
                <p:cNvSpPr/>
                <p:nvPr/>
              </p:nvSpPr>
              <p:spPr>
                <a:xfrm flipH="1">
                  <a:off x="7485535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61" name="Google Shape;6061;p28"/>
                <p:cNvSpPr/>
                <p:nvPr/>
              </p:nvSpPr>
              <p:spPr>
                <a:xfrm flipH="1">
                  <a:off x="7570520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62" name="Google Shape;6062;p28"/>
                <p:cNvSpPr/>
                <p:nvPr/>
              </p:nvSpPr>
              <p:spPr>
                <a:xfrm flipH="1">
                  <a:off x="7740496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63" name="Google Shape;6063;p28"/>
                <p:cNvSpPr/>
                <p:nvPr/>
              </p:nvSpPr>
              <p:spPr>
                <a:xfrm flipH="1">
                  <a:off x="7825485" y="3767391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64" name="Google Shape;6064;p28"/>
                <p:cNvSpPr/>
                <p:nvPr/>
              </p:nvSpPr>
              <p:spPr>
                <a:xfrm flipH="1">
                  <a:off x="7921094" y="3767391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65" name="Google Shape;6065;p28"/>
                <p:cNvSpPr/>
                <p:nvPr/>
              </p:nvSpPr>
              <p:spPr>
                <a:xfrm flipH="1">
                  <a:off x="7995449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66" name="Google Shape;6066;p28"/>
                <p:cNvSpPr/>
                <p:nvPr/>
              </p:nvSpPr>
              <p:spPr>
                <a:xfrm flipH="1">
                  <a:off x="8080438" y="3767391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67" name="Google Shape;6067;p28"/>
                <p:cNvSpPr/>
                <p:nvPr/>
              </p:nvSpPr>
              <p:spPr>
                <a:xfrm flipH="1">
                  <a:off x="8176054" y="3767391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68" name="Google Shape;6068;p28"/>
                <p:cNvSpPr/>
                <p:nvPr/>
              </p:nvSpPr>
              <p:spPr>
                <a:xfrm flipH="1">
                  <a:off x="8250417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69" name="Google Shape;6069;p28"/>
                <p:cNvSpPr/>
                <p:nvPr/>
              </p:nvSpPr>
              <p:spPr>
                <a:xfrm flipH="1">
                  <a:off x="8335399" y="3767391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70" name="Google Shape;6070;p28"/>
                <p:cNvSpPr/>
                <p:nvPr/>
              </p:nvSpPr>
              <p:spPr>
                <a:xfrm flipH="1">
                  <a:off x="8431015" y="3767391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71" name="Google Shape;6071;p28"/>
                <p:cNvSpPr/>
                <p:nvPr/>
              </p:nvSpPr>
              <p:spPr>
                <a:xfrm flipH="1">
                  <a:off x="8505377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72" name="Google Shape;6072;p28"/>
                <p:cNvSpPr/>
                <p:nvPr/>
              </p:nvSpPr>
              <p:spPr>
                <a:xfrm flipH="1">
                  <a:off x="8590359" y="3767391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73" name="Google Shape;6073;p28"/>
                <p:cNvSpPr/>
                <p:nvPr/>
              </p:nvSpPr>
              <p:spPr>
                <a:xfrm flipH="1">
                  <a:off x="8176054" y="3671779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9525" y="12246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74" name="Google Shape;6074;p28"/>
                <p:cNvSpPr/>
                <p:nvPr/>
              </p:nvSpPr>
              <p:spPr>
                <a:xfrm flipH="1">
                  <a:off x="8250417" y="3671779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75" name="Google Shape;6075;p28"/>
                <p:cNvSpPr/>
                <p:nvPr/>
              </p:nvSpPr>
              <p:spPr>
                <a:xfrm flipH="1">
                  <a:off x="8335399" y="3671779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12245" y="12246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76" name="Google Shape;6076;p28"/>
                <p:cNvSpPr/>
                <p:nvPr/>
              </p:nvSpPr>
              <p:spPr>
                <a:xfrm flipH="1">
                  <a:off x="8431015" y="3671779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9525" y="12246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77" name="Google Shape;6077;p28"/>
                <p:cNvSpPr/>
                <p:nvPr/>
              </p:nvSpPr>
              <p:spPr>
                <a:xfrm flipH="1">
                  <a:off x="8505377" y="3671779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78" name="Google Shape;6078;p28"/>
                <p:cNvSpPr/>
                <p:nvPr/>
              </p:nvSpPr>
              <p:spPr>
                <a:xfrm flipH="1">
                  <a:off x="8590359" y="3671779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2245" y="12246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79" name="Google Shape;6079;p28"/>
                <p:cNvSpPr/>
                <p:nvPr/>
              </p:nvSpPr>
              <p:spPr>
                <a:xfrm flipH="1">
                  <a:off x="8080438" y="3597414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12247" y="952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80" name="Google Shape;6080;p28"/>
                <p:cNvSpPr/>
                <p:nvPr/>
              </p:nvSpPr>
              <p:spPr>
                <a:xfrm flipH="1">
                  <a:off x="8176054" y="359741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81" name="Google Shape;6081;p28"/>
                <p:cNvSpPr/>
                <p:nvPr/>
              </p:nvSpPr>
              <p:spPr>
                <a:xfrm flipH="1">
                  <a:off x="8250417" y="359741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82" name="Google Shape;6082;p28"/>
                <p:cNvSpPr/>
                <p:nvPr/>
              </p:nvSpPr>
              <p:spPr>
                <a:xfrm flipH="1">
                  <a:off x="8335399" y="359741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12245" y="952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83" name="Google Shape;6083;p28"/>
                <p:cNvSpPr/>
                <p:nvPr/>
              </p:nvSpPr>
              <p:spPr>
                <a:xfrm flipH="1">
                  <a:off x="8431015" y="359741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84" name="Google Shape;6084;p28"/>
                <p:cNvSpPr/>
                <p:nvPr/>
              </p:nvSpPr>
              <p:spPr>
                <a:xfrm flipH="1">
                  <a:off x="8505377" y="359741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85" name="Google Shape;6085;p28"/>
                <p:cNvSpPr/>
                <p:nvPr/>
              </p:nvSpPr>
              <p:spPr>
                <a:xfrm flipH="1">
                  <a:off x="8590359" y="359741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86" name="Google Shape;6086;p28"/>
                <p:cNvSpPr/>
                <p:nvPr/>
              </p:nvSpPr>
              <p:spPr>
                <a:xfrm flipH="1">
                  <a:off x="8685973" y="3693026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4" y="952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87" name="Google Shape;6087;p28"/>
                <p:cNvSpPr/>
                <p:nvPr/>
              </p:nvSpPr>
              <p:spPr>
                <a:xfrm flipH="1">
                  <a:off x="8685973" y="3852383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88" name="Google Shape;6088;p28"/>
                <p:cNvSpPr/>
                <p:nvPr/>
              </p:nvSpPr>
              <p:spPr>
                <a:xfrm flipH="1">
                  <a:off x="8685973" y="3937368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89" name="Google Shape;6089;p28"/>
                <p:cNvSpPr/>
                <p:nvPr/>
              </p:nvSpPr>
              <p:spPr>
                <a:xfrm flipH="1">
                  <a:off x="8685973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90" name="Google Shape;6090;p28"/>
                <p:cNvSpPr/>
                <p:nvPr/>
              </p:nvSpPr>
              <p:spPr>
                <a:xfrm flipH="1">
                  <a:off x="8685973" y="4107344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91" name="Google Shape;6091;p28"/>
                <p:cNvSpPr/>
                <p:nvPr/>
              </p:nvSpPr>
              <p:spPr>
                <a:xfrm flipH="1">
                  <a:off x="8685973" y="4192329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92" name="Google Shape;6092;p28"/>
                <p:cNvSpPr/>
                <p:nvPr/>
              </p:nvSpPr>
              <p:spPr>
                <a:xfrm flipH="1">
                  <a:off x="8080438" y="3501811"/>
                  <a:ext cx="95649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93" name="Google Shape;6093;p28"/>
                <p:cNvSpPr/>
                <p:nvPr/>
              </p:nvSpPr>
              <p:spPr>
                <a:xfrm flipH="1">
                  <a:off x="8335399" y="3501811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94" name="Google Shape;6094;p28"/>
                <p:cNvSpPr/>
                <p:nvPr/>
              </p:nvSpPr>
              <p:spPr>
                <a:xfrm flipH="1">
                  <a:off x="8431015" y="3501811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95" name="Google Shape;6095;p28"/>
                <p:cNvSpPr/>
                <p:nvPr/>
              </p:nvSpPr>
              <p:spPr>
                <a:xfrm flipH="1">
                  <a:off x="8505377" y="3501811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96" name="Google Shape;6096;p28"/>
                <p:cNvSpPr/>
                <p:nvPr/>
              </p:nvSpPr>
              <p:spPr>
                <a:xfrm flipH="1">
                  <a:off x="8590359" y="3501811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6097" name="Google Shape;6097;p28"/>
            <p:cNvGrpSpPr/>
            <p:nvPr/>
          </p:nvGrpSpPr>
          <p:grpSpPr>
            <a:xfrm>
              <a:off x="414191" y="3387487"/>
              <a:ext cx="636299" cy="675799"/>
              <a:chOff x="6163859" y="4325295"/>
              <a:chExt cx="1007280" cy="1069810"/>
            </a:xfrm>
          </p:grpSpPr>
          <p:sp>
            <p:nvSpPr>
              <p:cNvPr id="6098" name="Google Shape;6098;p28"/>
              <p:cNvSpPr/>
              <p:nvPr/>
            </p:nvSpPr>
            <p:spPr>
              <a:xfrm>
                <a:off x="6719586" y="5332558"/>
                <a:ext cx="62541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99" name="Google Shape;6099;p28"/>
              <p:cNvSpPr/>
              <p:nvPr/>
            </p:nvSpPr>
            <p:spPr>
              <a:xfrm>
                <a:off x="6670963" y="5332558"/>
                <a:ext cx="48644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00" name="Google Shape;6100;p28"/>
              <p:cNvSpPr/>
              <p:nvPr/>
            </p:nvSpPr>
            <p:spPr>
              <a:xfrm>
                <a:off x="6615387" y="5332558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01" name="Google Shape;6101;p28"/>
              <p:cNvSpPr/>
              <p:nvPr/>
            </p:nvSpPr>
            <p:spPr>
              <a:xfrm>
                <a:off x="6552862" y="5332558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02" name="Google Shape;6102;p28"/>
              <p:cNvSpPr/>
              <p:nvPr/>
            </p:nvSpPr>
            <p:spPr>
              <a:xfrm>
                <a:off x="6719586" y="5276982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03" name="Google Shape;6103;p28"/>
              <p:cNvSpPr/>
              <p:nvPr/>
            </p:nvSpPr>
            <p:spPr>
              <a:xfrm>
                <a:off x="6670963" y="5276982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04" name="Google Shape;6104;p28"/>
              <p:cNvSpPr/>
              <p:nvPr/>
            </p:nvSpPr>
            <p:spPr>
              <a:xfrm>
                <a:off x="6615387" y="5276982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05" name="Google Shape;6105;p28"/>
              <p:cNvSpPr/>
              <p:nvPr/>
            </p:nvSpPr>
            <p:spPr>
              <a:xfrm>
                <a:off x="6552862" y="5276982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06" name="Google Shape;6106;p28"/>
              <p:cNvSpPr/>
              <p:nvPr/>
            </p:nvSpPr>
            <p:spPr>
              <a:xfrm>
                <a:off x="6719586" y="5221411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07" name="Google Shape;6107;p28"/>
              <p:cNvSpPr/>
              <p:nvPr/>
            </p:nvSpPr>
            <p:spPr>
              <a:xfrm>
                <a:off x="6670963" y="5221411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08" name="Google Shape;6108;p28"/>
              <p:cNvSpPr/>
              <p:nvPr/>
            </p:nvSpPr>
            <p:spPr>
              <a:xfrm>
                <a:off x="6615387" y="522141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09" name="Google Shape;6109;p28"/>
              <p:cNvSpPr/>
              <p:nvPr/>
            </p:nvSpPr>
            <p:spPr>
              <a:xfrm>
                <a:off x="6552862" y="5221411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10" name="Google Shape;6110;p28"/>
              <p:cNvSpPr/>
              <p:nvPr/>
            </p:nvSpPr>
            <p:spPr>
              <a:xfrm>
                <a:off x="6719586" y="5165834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11" name="Google Shape;6111;p28"/>
              <p:cNvSpPr/>
              <p:nvPr/>
            </p:nvSpPr>
            <p:spPr>
              <a:xfrm>
                <a:off x="6670963" y="5165834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12" name="Google Shape;6112;p28"/>
              <p:cNvSpPr/>
              <p:nvPr/>
            </p:nvSpPr>
            <p:spPr>
              <a:xfrm>
                <a:off x="6615387" y="5165834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13" name="Google Shape;6113;p28"/>
              <p:cNvSpPr/>
              <p:nvPr/>
            </p:nvSpPr>
            <p:spPr>
              <a:xfrm>
                <a:off x="6552862" y="5165834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14" name="Google Shape;6114;p28"/>
              <p:cNvSpPr/>
              <p:nvPr/>
            </p:nvSpPr>
            <p:spPr>
              <a:xfrm>
                <a:off x="6719586" y="5110263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15" name="Google Shape;6115;p28"/>
              <p:cNvSpPr/>
              <p:nvPr/>
            </p:nvSpPr>
            <p:spPr>
              <a:xfrm>
                <a:off x="6670963" y="5110263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16" name="Google Shape;6116;p28"/>
              <p:cNvSpPr/>
              <p:nvPr/>
            </p:nvSpPr>
            <p:spPr>
              <a:xfrm>
                <a:off x="6615387" y="5110263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17" name="Google Shape;6117;p28"/>
              <p:cNvSpPr/>
              <p:nvPr/>
            </p:nvSpPr>
            <p:spPr>
              <a:xfrm>
                <a:off x="6552862" y="5110263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18" name="Google Shape;6118;p28"/>
              <p:cNvSpPr/>
              <p:nvPr/>
            </p:nvSpPr>
            <p:spPr>
              <a:xfrm>
                <a:off x="6837677" y="5054691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19" name="Google Shape;6119;p28"/>
              <p:cNvSpPr/>
              <p:nvPr/>
            </p:nvSpPr>
            <p:spPr>
              <a:xfrm>
                <a:off x="6782101" y="505469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20" name="Google Shape;6120;p28"/>
              <p:cNvSpPr/>
              <p:nvPr/>
            </p:nvSpPr>
            <p:spPr>
              <a:xfrm>
                <a:off x="6719586" y="5054691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21" name="Google Shape;6121;p28"/>
              <p:cNvSpPr/>
              <p:nvPr/>
            </p:nvSpPr>
            <p:spPr>
              <a:xfrm>
                <a:off x="6670963" y="5054691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22" name="Google Shape;6122;p28"/>
              <p:cNvSpPr/>
              <p:nvPr/>
            </p:nvSpPr>
            <p:spPr>
              <a:xfrm>
                <a:off x="6615387" y="505469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23" name="Google Shape;6123;p28"/>
              <p:cNvSpPr/>
              <p:nvPr/>
            </p:nvSpPr>
            <p:spPr>
              <a:xfrm>
                <a:off x="6552862" y="5054691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24" name="Google Shape;6124;p28"/>
              <p:cNvSpPr/>
              <p:nvPr/>
            </p:nvSpPr>
            <p:spPr>
              <a:xfrm>
                <a:off x="6504240" y="5054691"/>
                <a:ext cx="48649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25" name="Google Shape;6125;p28"/>
              <p:cNvSpPr/>
              <p:nvPr/>
            </p:nvSpPr>
            <p:spPr>
              <a:xfrm>
                <a:off x="6448669" y="5054691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26" name="Google Shape;6126;p28"/>
              <p:cNvSpPr/>
              <p:nvPr/>
            </p:nvSpPr>
            <p:spPr>
              <a:xfrm>
                <a:off x="6386148" y="5054691"/>
                <a:ext cx="62546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27" name="Google Shape;6127;p28"/>
              <p:cNvSpPr/>
              <p:nvPr/>
            </p:nvSpPr>
            <p:spPr>
              <a:xfrm>
                <a:off x="6837677" y="499911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28" name="Google Shape;6128;p28"/>
              <p:cNvSpPr/>
              <p:nvPr/>
            </p:nvSpPr>
            <p:spPr>
              <a:xfrm>
                <a:off x="6615387" y="4999115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29" name="Google Shape;6129;p28"/>
              <p:cNvSpPr/>
              <p:nvPr/>
            </p:nvSpPr>
            <p:spPr>
              <a:xfrm>
                <a:off x="6386148" y="4999115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30" name="Google Shape;6130;p28"/>
              <p:cNvSpPr/>
              <p:nvPr/>
            </p:nvSpPr>
            <p:spPr>
              <a:xfrm>
                <a:off x="6837677" y="4943544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31" name="Google Shape;6131;p28"/>
              <p:cNvSpPr/>
              <p:nvPr/>
            </p:nvSpPr>
            <p:spPr>
              <a:xfrm>
                <a:off x="6615387" y="4943544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32" name="Google Shape;6132;p28"/>
              <p:cNvSpPr/>
              <p:nvPr/>
            </p:nvSpPr>
            <p:spPr>
              <a:xfrm>
                <a:off x="6386148" y="4943544"/>
                <a:ext cx="62546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33" name="Google Shape;6133;p28"/>
              <p:cNvSpPr/>
              <p:nvPr/>
            </p:nvSpPr>
            <p:spPr>
              <a:xfrm>
                <a:off x="6837677" y="4887972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34" name="Google Shape;6134;p28"/>
              <p:cNvSpPr/>
              <p:nvPr/>
            </p:nvSpPr>
            <p:spPr>
              <a:xfrm>
                <a:off x="6615387" y="4887972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35" name="Google Shape;6135;p28"/>
              <p:cNvSpPr/>
              <p:nvPr/>
            </p:nvSpPr>
            <p:spPr>
              <a:xfrm>
                <a:off x="6386148" y="4887972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36" name="Google Shape;6136;p28"/>
              <p:cNvSpPr/>
              <p:nvPr/>
            </p:nvSpPr>
            <p:spPr>
              <a:xfrm>
                <a:off x="7059967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37" name="Google Shape;6137;p28"/>
              <p:cNvSpPr/>
              <p:nvPr/>
            </p:nvSpPr>
            <p:spPr>
              <a:xfrm>
                <a:off x="7004396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38" name="Google Shape;6138;p28"/>
              <p:cNvSpPr/>
              <p:nvPr/>
            </p:nvSpPr>
            <p:spPr>
              <a:xfrm>
                <a:off x="6948824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4" y="1088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39" name="Google Shape;6139;p28"/>
              <p:cNvSpPr/>
              <p:nvPr/>
            </p:nvSpPr>
            <p:spPr>
              <a:xfrm>
                <a:off x="6893248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40" name="Google Shape;6140;p28"/>
              <p:cNvSpPr/>
              <p:nvPr/>
            </p:nvSpPr>
            <p:spPr>
              <a:xfrm>
                <a:off x="6837677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41" name="Google Shape;6141;p28"/>
              <p:cNvSpPr/>
              <p:nvPr/>
            </p:nvSpPr>
            <p:spPr>
              <a:xfrm>
                <a:off x="6782101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42" name="Google Shape;6142;p28"/>
              <p:cNvSpPr/>
              <p:nvPr/>
            </p:nvSpPr>
            <p:spPr>
              <a:xfrm>
                <a:off x="6719586" y="4832401"/>
                <a:ext cx="62541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43" name="Google Shape;6143;p28"/>
              <p:cNvSpPr/>
              <p:nvPr/>
            </p:nvSpPr>
            <p:spPr>
              <a:xfrm>
                <a:off x="6670963" y="4832401"/>
                <a:ext cx="48644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9523" y="1088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44" name="Google Shape;6144;p28"/>
              <p:cNvSpPr/>
              <p:nvPr/>
            </p:nvSpPr>
            <p:spPr>
              <a:xfrm>
                <a:off x="6615387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45" name="Google Shape;6145;p28"/>
              <p:cNvSpPr/>
              <p:nvPr/>
            </p:nvSpPr>
            <p:spPr>
              <a:xfrm>
                <a:off x="6552862" y="4832401"/>
                <a:ext cx="62552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7" y="1088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46" name="Google Shape;6146;p28"/>
              <p:cNvSpPr/>
              <p:nvPr/>
            </p:nvSpPr>
            <p:spPr>
              <a:xfrm>
                <a:off x="6504240" y="4832401"/>
                <a:ext cx="48649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47" name="Google Shape;6147;p28"/>
              <p:cNvSpPr/>
              <p:nvPr/>
            </p:nvSpPr>
            <p:spPr>
              <a:xfrm>
                <a:off x="6448669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48" name="Google Shape;6148;p28"/>
              <p:cNvSpPr/>
              <p:nvPr/>
            </p:nvSpPr>
            <p:spPr>
              <a:xfrm>
                <a:off x="6386148" y="4832401"/>
                <a:ext cx="62546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49" name="Google Shape;6149;p28"/>
              <p:cNvSpPr/>
              <p:nvPr/>
            </p:nvSpPr>
            <p:spPr>
              <a:xfrm>
                <a:off x="6337521" y="4832401"/>
                <a:ext cx="48649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50" name="Google Shape;6150;p28"/>
              <p:cNvSpPr/>
              <p:nvPr/>
            </p:nvSpPr>
            <p:spPr>
              <a:xfrm>
                <a:off x="6281950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51" name="Google Shape;6151;p28"/>
              <p:cNvSpPr/>
              <p:nvPr/>
            </p:nvSpPr>
            <p:spPr>
              <a:xfrm>
                <a:off x="6219430" y="4832401"/>
                <a:ext cx="62546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52" name="Google Shape;6152;p28"/>
              <p:cNvSpPr/>
              <p:nvPr/>
            </p:nvSpPr>
            <p:spPr>
              <a:xfrm>
                <a:off x="7059967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53" name="Google Shape;6153;p28"/>
              <p:cNvSpPr/>
              <p:nvPr/>
            </p:nvSpPr>
            <p:spPr>
              <a:xfrm>
                <a:off x="7004396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54" name="Google Shape;6154;p28"/>
              <p:cNvSpPr/>
              <p:nvPr/>
            </p:nvSpPr>
            <p:spPr>
              <a:xfrm>
                <a:off x="6948824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55" name="Google Shape;6155;p28"/>
              <p:cNvSpPr/>
              <p:nvPr/>
            </p:nvSpPr>
            <p:spPr>
              <a:xfrm>
                <a:off x="6893248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56" name="Google Shape;6156;p28"/>
              <p:cNvSpPr/>
              <p:nvPr/>
            </p:nvSpPr>
            <p:spPr>
              <a:xfrm>
                <a:off x="6837677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57" name="Google Shape;6157;p28"/>
              <p:cNvSpPr/>
              <p:nvPr/>
            </p:nvSpPr>
            <p:spPr>
              <a:xfrm>
                <a:off x="6782101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58" name="Google Shape;6158;p28"/>
              <p:cNvSpPr/>
              <p:nvPr/>
            </p:nvSpPr>
            <p:spPr>
              <a:xfrm>
                <a:off x="6719586" y="4769881"/>
                <a:ext cx="62541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59" name="Google Shape;6159;p28"/>
              <p:cNvSpPr/>
              <p:nvPr/>
            </p:nvSpPr>
            <p:spPr>
              <a:xfrm>
                <a:off x="6670963" y="4769881"/>
                <a:ext cx="48644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60" name="Google Shape;6160;p28"/>
              <p:cNvSpPr/>
              <p:nvPr/>
            </p:nvSpPr>
            <p:spPr>
              <a:xfrm>
                <a:off x="6615387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61" name="Google Shape;6161;p28"/>
              <p:cNvSpPr/>
              <p:nvPr/>
            </p:nvSpPr>
            <p:spPr>
              <a:xfrm>
                <a:off x="6552862" y="4769881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62" name="Google Shape;6162;p28"/>
              <p:cNvSpPr/>
              <p:nvPr/>
            </p:nvSpPr>
            <p:spPr>
              <a:xfrm>
                <a:off x="6504240" y="4769881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63" name="Google Shape;6163;p28"/>
              <p:cNvSpPr/>
              <p:nvPr/>
            </p:nvSpPr>
            <p:spPr>
              <a:xfrm>
                <a:off x="6448669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64" name="Google Shape;6164;p28"/>
              <p:cNvSpPr/>
              <p:nvPr/>
            </p:nvSpPr>
            <p:spPr>
              <a:xfrm>
                <a:off x="6386148" y="4769881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65" name="Google Shape;6165;p28"/>
              <p:cNvSpPr/>
              <p:nvPr/>
            </p:nvSpPr>
            <p:spPr>
              <a:xfrm>
                <a:off x="6337521" y="4769881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66" name="Google Shape;6166;p28"/>
              <p:cNvSpPr/>
              <p:nvPr/>
            </p:nvSpPr>
            <p:spPr>
              <a:xfrm>
                <a:off x="6281950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67" name="Google Shape;6167;p28"/>
              <p:cNvSpPr/>
              <p:nvPr/>
            </p:nvSpPr>
            <p:spPr>
              <a:xfrm>
                <a:off x="6219430" y="4769881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68" name="Google Shape;6168;p28"/>
              <p:cNvSpPr/>
              <p:nvPr/>
            </p:nvSpPr>
            <p:spPr>
              <a:xfrm>
                <a:off x="7059967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69" name="Google Shape;6169;p28"/>
              <p:cNvSpPr/>
              <p:nvPr/>
            </p:nvSpPr>
            <p:spPr>
              <a:xfrm>
                <a:off x="7004396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70" name="Google Shape;6170;p28"/>
              <p:cNvSpPr/>
              <p:nvPr/>
            </p:nvSpPr>
            <p:spPr>
              <a:xfrm>
                <a:off x="6948824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71" name="Google Shape;6171;p28"/>
              <p:cNvSpPr/>
              <p:nvPr/>
            </p:nvSpPr>
            <p:spPr>
              <a:xfrm>
                <a:off x="6893248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72" name="Google Shape;6172;p28"/>
              <p:cNvSpPr/>
              <p:nvPr/>
            </p:nvSpPr>
            <p:spPr>
              <a:xfrm>
                <a:off x="6837677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73" name="Google Shape;6173;p28"/>
              <p:cNvSpPr/>
              <p:nvPr/>
            </p:nvSpPr>
            <p:spPr>
              <a:xfrm>
                <a:off x="6782101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74" name="Google Shape;6174;p28"/>
              <p:cNvSpPr/>
              <p:nvPr/>
            </p:nvSpPr>
            <p:spPr>
              <a:xfrm>
                <a:off x="6719586" y="4721253"/>
                <a:ext cx="62541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75" name="Google Shape;6175;p28"/>
              <p:cNvSpPr/>
              <p:nvPr/>
            </p:nvSpPr>
            <p:spPr>
              <a:xfrm>
                <a:off x="6670963" y="4721253"/>
                <a:ext cx="48644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9523" y="952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76" name="Google Shape;6176;p28"/>
              <p:cNvSpPr/>
              <p:nvPr/>
            </p:nvSpPr>
            <p:spPr>
              <a:xfrm>
                <a:off x="6615387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77" name="Google Shape;6177;p28"/>
              <p:cNvSpPr/>
              <p:nvPr/>
            </p:nvSpPr>
            <p:spPr>
              <a:xfrm>
                <a:off x="6552862" y="4721253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78" name="Google Shape;6178;p28"/>
              <p:cNvSpPr/>
              <p:nvPr/>
            </p:nvSpPr>
            <p:spPr>
              <a:xfrm>
                <a:off x="6504240" y="4721253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79" name="Google Shape;6179;p28"/>
              <p:cNvSpPr/>
              <p:nvPr/>
            </p:nvSpPr>
            <p:spPr>
              <a:xfrm>
                <a:off x="6448669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80" name="Google Shape;6180;p28"/>
              <p:cNvSpPr/>
              <p:nvPr/>
            </p:nvSpPr>
            <p:spPr>
              <a:xfrm>
                <a:off x="6386148" y="4721253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81" name="Google Shape;6181;p28"/>
              <p:cNvSpPr/>
              <p:nvPr/>
            </p:nvSpPr>
            <p:spPr>
              <a:xfrm>
                <a:off x="6337521" y="4721253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82" name="Google Shape;6182;p28"/>
              <p:cNvSpPr/>
              <p:nvPr/>
            </p:nvSpPr>
            <p:spPr>
              <a:xfrm>
                <a:off x="6281950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83" name="Google Shape;6183;p28"/>
              <p:cNvSpPr/>
              <p:nvPr/>
            </p:nvSpPr>
            <p:spPr>
              <a:xfrm>
                <a:off x="6219430" y="4721253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84" name="Google Shape;6184;p28"/>
              <p:cNvSpPr/>
              <p:nvPr/>
            </p:nvSpPr>
            <p:spPr>
              <a:xfrm>
                <a:off x="7059967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85" name="Google Shape;6185;p28"/>
              <p:cNvSpPr/>
              <p:nvPr/>
            </p:nvSpPr>
            <p:spPr>
              <a:xfrm>
                <a:off x="7004396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86" name="Google Shape;6186;p28"/>
              <p:cNvSpPr/>
              <p:nvPr/>
            </p:nvSpPr>
            <p:spPr>
              <a:xfrm>
                <a:off x="6948824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87" name="Google Shape;6187;p28"/>
              <p:cNvSpPr/>
              <p:nvPr/>
            </p:nvSpPr>
            <p:spPr>
              <a:xfrm>
                <a:off x="6893248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88" name="Google Shape;6188;p28"/>
              <p:cNvSpPr/>
              <p:nvPr/>
            </p:nvSpPr>
            <p:spPr>
              <a:xfrm>
                <a:off x="6837677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89" name="Google Shape;6189;p28"/>
              <p:cNvSpPr/>
              <p:nvPr/>
            </p:nvSpPr>
            <p:spPr>
              <a:xfrm>
                <a:off x="6782101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90" name="Google Shape;6190;p28"/>
              <p:cNvSpPr/>
              <p:nvPr/>
            </p:nvSpPr>
            <p:spPr>
              <a:xfrm>
                <a:off x="6719586" y="4665677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91" name="Google Shape;6191;p28"/>
              <p:cNvSpPr/>
              <p:nvPr/>
            </p:nvSpPr>
            <p:spPr>
              <a:xfrm>
                <a:off x="6670963" y="4665677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92" name="Google Shape;6192;p28"/>
              <p:cNvSpPr/>
              <p:nvPr/>
            </p:nvSpPr>
            <p:spPr>
              <a:xfrm>
                <a:off x="6615387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93" name="Google Shape;6193;p28"/>
              <p:cNvSpPr/>
              <p:nvPr/>
            </p:nvSpPr>
            <p:spPr>
              <a:xfrm>
                <a:off x="6552862" y="4665677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94" name="Google Shape;6194;p28"/>
              <p:cNvSpPr/>
              <p:nvPr/>
            </p:nvSpPr>
            <p:spPr>
              <a:xfrm>
                <a:off x="6504240" y="4665677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95" name="Google Shape;6195;p28"/>
              <p:cNvSpPr/>
              <p:nvPr/>
            </p:nvSpPr>
            <p:spPr>
              <a:xfrm>
                <a:off x="6448669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96" name="Google Shape;6196;p28"/>
              <p:cNvSpPr/>
              <p:nvPr/>
            </p:nvSpPr>
            <p:spPr>
              <a:xfrm>
                <a:off x="6386148" y="4665677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97" name="Google Shape;6197;p28"/>
              <p:cNvSpPr/>
              <p:nvPr/>
            </p:nvSpPr>
            <p:spPr>
              <a:xfrm>
                <a:off x="6337521" y="4665677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98" name="Google Shape;6198;p28"/>
              <p:cNvSpPr/>
              <p:nvPr/>
            </p:nvSpPr>
            <p:spPr>
              <a:xfrm>
                <a:off x="6281950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99" name="Google Shape;6199;p28"/>
              <p:cNvSpPr/>
              <p:nvPr/>
            </p:nvSpPr>
            <p:spPr>
              <a:xfrm>
                <a:off x="6219430" y="4665677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00" name="Google Shape;6200;p28"/>
              <p:cNvSpPr/>
              <p:nvPr/>
            </p:nvSpPr>
            <p:spPr>
              <a:xfrm>
                <a:off x="7059967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01" name="Google Shape;6201;p28"/>
              <p:cNvSpPr/>
              <p:nvPr/>
            </p:nvSpPr>
            <p:spPr>
              <a:xfrm>
                <a:off x="7004396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02" name="Google Shape;6202;p28"/>
              <p:cNvSpPr/>
              <p:nvPr/>
            </p:nvSpPr>
            <p:spPr>
              <a:xfrm>
                <a:off x="6948824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03" name="Google Shape;6203;p28"/>
              <p:cNvSpPr/>
              <p:nvPr/>
            </p:nvSpPr>
            <p:spPr>
              <a:xfrm>
                <a:off x="6893248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04" name="Google Shape;6204;p28"/>
              <p:cNvSpPr/>
              <p:nvPr/>
            </p:nvSpPr>
            <p:spPr>
              <a:xfrm>
                <a:off x="6837677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05" name="Google Shape;6205;p28"/>
              <p:cNvSpPr/>
              <p:nvPr/>
            </p:nvSpPr>
            <p:spPr>
              <a:xfrm>
                <a:off x="6782101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06" name="Google Shape;6206;p28"/>
              <p:cNvSpPr/>
              <p:nvPr/>
            </p:nvSpPr>
            <p:spPr>
              <a:xfrm>
                <a:off x="6719586" y="4603162"/>
                <a:ext cx="62541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07" name="Google Shape;6207;p28"/>
              <p:cNvSpPr/>
              <p:nvPr/>
            </p:nvSpPr>
            <p:spPr>
              <a:xfrm>
                <a:off x="6670963" y="4603162"/>
                <a:ext cx="48644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08" name="Google Shape;6208;p28"/>
              <p:cNvSpPr/>
              <p:nvPr/>
            </p:nvSpPr>
            <p:spPr>
              <a:xfrm>
                <a:off x="6615387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09" name="Google Shape;6209;p28"/>
              <p:cNvSpPr/>
              <p:nvPr/>
            </p:nvSpPr>
            <p:spPr>
              <a:xfrm>
                <a:off x="6552862" y="4603162"/>
                <a:ext cx="62552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10" name="Google Shape;6210;p28"/>
              <p:cNvSpPr/>
              <p:nvPr/>
            </p:nvSpPr>
            <p:spPr>
              <a:xfrm>
                <a:off x="6504240" y="4603162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11" name="Google Shape;6211;p28"/>
              <p:cNvSpPr/>
              <p:nvPr/>
            </p:nvSpPr>
            <p:spPr>
              <a:xfrm>
                <a:off x="6448669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12" name="Google Shape;6212;p28"/>
              <p:cNvSpPr/>
              <p:nvPr/>
            </p:nvSpPr>
            <p:spPr>
              <a:xfrm>
                <a:off x="6386148" y="4603162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13" name="Google Shape;6213;p28"/>
              <p:cNvSpPr/>
              <p:nvPr/>
            </p:nvSpPr>
            <p:spPr>
              <a:xfrm>
                <a:off x="6337521" y="4603162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14" name="Google Shape;6214;p28"/>
              <p:cNvSpPr/>
              <p:nvPr/>
            </p:nvSpPr>
            <p:spPr>
              <a:xfrm>
                <a:off x="6281950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15" name="Google Shape;6215;p28"/>
              <p:cNvSpPr/>
              <p:nvPr/>
            </p:nvSpPr>
            <p:spPr>
              <a:xfrm>
                <a:off x="6219430" y="4603162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16" name="Google Shape;6216;p28"/>
              <p:cNvSpPr/>
              <p:nvPr/>
            </p:nvSpPr>
            <p:spPr>
              <a:xfrm>
                <a:off x="7059967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17" name="Google Shape;6217;p28"/>
              <p:cNvSpPr/>
              <p:nvPr/>
            </p:nvSpPr>
            <p:spPr>
              <a:xfrm>
                <a:off x="7004396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18" name="Google Shape;6218;p28"/>
              <p:cNvSpPr/>
              <p:nvPr/>
            </p:nvSpPr>
            <p:spPr>
              <a:xfrm>
                <a:off x="6948824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4" y="952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19" name="Google Shape;6219;p28"/>
              <p:cNvSpPr/>
              <p:nvPr/>
            </p:nvSpPr>
            <p:spPr>
              <a:xfrm>
                <a:off x="6893248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20" name="Google Shape;6220;p28"/>
              <p:cNvSpPr/>
              <p:nvPr/>
            </p:nvSpPr>
            <p:spPr>
              <a:xfrm>
                <a:off x="6837677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21" name="Google Shape;6221;p28"/>
              <p:cNvSpPr/>
              <p:nvPr/>
            </p:nvSpPr>
            <p:spPr>
              <a:xfrm>
                <a:off x="6782101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22" name="Google Shape;6222;p28"/>
              <p:cNvSpPr/>
              <p:nvPr/>
            </p:nvSpPr>
            <p:spPr>
              <a:xfrm>
                <a:off x="6719586" y="4554534"/>
                <a:ext cx="62541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23" name="Google Shape;6223;p28"/>
              <p:cNvSpPr/>
              <p:nvPr/>
            </p:nvSpPr>
            <p:spPr>
              <a:xfrm>
                <a:off x="6670963" y="4554534"/>
                <a:ext cx="48644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9523" y="952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24" name="Google Shape;6224;p28"/>
              <p:cNvSpPr/>
              <p:nvPr/>
            </p:nvSpPr>
            <p:spPr>
              <a:xfrm>
                <a:off x="6615387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25" name="Google Shape;6225;p28"/>
              <p:cNvSpPr/>
              <p:nvPr/>
            </p:nvSpPr>
            <p:spPr>
              <a:xfrm>
                <a:off x="6552862" y="4554534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7" y="952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26" name="Google Shape;6226;p28"/>
              <p:cNvSpPr/>
              <p:nvPr/>
            </p:nvSpPr>
            <p:spPr>
              <a:xfrm>
                <a:off x="6504240" y="4554534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27" name="Google Shape;6227;p28"/>
              <p:cNvSpPr/>
              <p:nvPr/>
            </p:nvSpPr>
            <p:spPr>
              <a:xfrm>
                <a:off x="6448669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28" name="Google Shape;6228;p28"/>
              <p:cNvSpPr/>
              <p:nvPr/>
            </p:nvSpPr>
            <p:spPr>
              <a:xfrm>
                <a:off x="6386148" y="4554534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29" name="Google Shape;6229;p28"/>
              <p:cNvSpPr/>
              <p:nvPr/>
            </p:nvSpPr>
            <p:spPr>
              <a:xfrm>
                <a:off x="6337521" y="4554534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30" name="Google Shape;6230;p28"/>
              <p:cNvSpPr/>
              <p:nvPr/>
            </p:nvSpPr>
            <p:spPr>
              <a:xfrm>
                <a:off x="6281950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31" name="Google Shape;6231;p28"/>
              <p:cNvSpPr/>
              <p:nvPr/>
            </p:nvSpPr>
            <p:spPr>
              <a:xfrm>
                <a:off x="6219430" y="4554534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32" name="Google Shape;6232;p28"/>
              <p:cNvSpPr/>
              <p:nvPr/>
            </p:nvSpPr>
            <p:spPr>
              <a:xfrm>
                <a:off x="7059967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33" name="Google Shape;6233;p28"/>
              <p:cNvSpPr/>
              <p:nvPr/>
            </p:nvSpPr>
            <p:spPr>
              <a:xfrm>
                <a:off x="7115543" y="477682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34" name="Google Shape;6234;p28"/>
              <p:cNvSpPr/>
              <p:nvPr/>
            </p:nvSpPr>
            <p:spPr>
              <a:xfrm>
                <a:off x="7115543" y="4728197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35" name="Google Shape;6235;p28"/>
              <p:cNvSpPr/>
              <p:nvPr/>
            </p:nvSpPr>
            <p:spPr>
              <a:xfrm>
                <a:off x="7115543" y="466567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36" name="Google Shape;6236;p28"/>
              <p:cNvSpPr/>
              <p:nvPr/>
            </p:nvSpPr>
            <p:spPr>
              <a:xfrm>
                <a:off x="7115543" y="4610106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37" name="Google Shape;6237;p28"/>
              <p:cNvSpPr/>
              <p:nvPr/>
            </p:nvSpPr>
            <p:spPr>
              <a:xfrm>
                <a:off x="7115543" y="4561478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38" name="Google Shape;6238;p28"/>
              <p:cNvSpPr/>
              <p:nvPr/>
            </p:nvSpPr>
            <p:spPr>
              <a:xfrm>
                <a:off x="7004396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39" name="Google Shape;6239;p28"/>
              <p:cNvSpPr/>
              <p:nvPr/>
            </p:nvSpPr>
            <p:spPr>
              <a:xfrm>
                <a:off x="6948824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40" name="Google Shape;6240;p28"/>
              <p:cNvSpPr/>
              <p:nvPr/>
            </p:nvSpPr>
            <p:spPr>
              <a:xfrm>
                <a:off x="6893248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41" name="Google Shape;6241;p28"/>
              <p:cNvSpPr/>
              <p:nvPr/>
            </p:nvSpPr>
            <p:spPr>
              <a:xfrm>
                <a:off x="6837677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42" name="Google Shape;6242;p28"/>
              <p:cNvSpPr/>
              <p:nvPr/>
            </p:nvSpPr>
            <p:spPr>
              <a:xfrm>
                <a:off x="6782101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43" name="Google Shape;6243;p28"/>
              <p:cNvSpPr/>
              <p:nvPr/>
            </p:nvSpPr>
            <p:spPr>
              <a:xfrm>
                <a:off x="6719586" y="4498958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44" name="Google Shape;6244;p28"/>
              <p:cNvSpPr/>
              <p:nvPr/>
            </p:nvSpPr>
            <p:spPr>
              <a:xfrm>
                <a:off x="6670963" y="4498958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45" name="Google Shape;6245;p28"/>
              <p:cNvSpPr/>
              <p:nvPr/>
            </p:nvSpPr>
            <p:spPr>
              <a:xfrm>
                <a:off x="6615387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46" name="Google Shape;6246;p28"/>
              <p:cNvSpPr/>
              <p:nvPr/>
            </p:nvSpPr>
            <p:spPr>
              <a:xfrm>
                <a:off x="6552862" y="4498958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47" name="Google Shape;6247;p28"/>
              <p:cNvSpPr/>
              <p:nvPr/>
            </p:nvSpPr>
            <p:spPr>
              <a:xfrm>
                <a:off x="6504240" y="4498958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48" name="Google Shape;6248;p28"/>
              <p:cNvSpPr/>
              <p:nvPr/>
            </p:nvSpPr>
            <p:spPr>
              <a:xfrm>
                <a:off x="6448669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49" name="Google Shape;6249;p28"/>
              <p:cNvSpPr/>
              <p:nvPr/>
            </p:nvSpPr>
            <p:spPr>
              <a:xfrm>
                <a:off x="6386148" y="4498958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50" name="Google Shape;6250;p28"/>
              <p:cNvSpPr/>
              <p:nvPr/>
            </p:nvSpPr>
            <p:spPr>
              <a:xfrm>
                <a:off x="6337521" y="4498958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51" name="Google Shape;6251;p28"/>
              <p:cNvSpPr/>
              <p:nvPr/>
            </p:nvSpPr>
            <p:spPr>
              <a:xfrm>
                <a:off x="6281950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52" name="Google Shape;6252;p28"/>
              <p:cNvSpPr/>
              <p:nvPr/>
            </p:nvSpPr>
            <p:spPr>
              <a:xfrm>
                <a:off x="6219430" y="4498958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53" name="Google Shape;6253;p28"/>
              <p:cNvSpPr/>
              <p:nvPr/>
            </p:nvSpPr>
            <p:spPr>
              <a:xfrm>
                <a:off x="6552862" y="4436437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7" y="12246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54" name="Google Shape;6254;p28"/>
              <p:cNvSpPr/>
              <p:nvPr/>
            </p:nvSpPr>
            <p:spPr>
              <a:xfrm>
                <a:off x="6504240" y="4436437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55" name="Google Shape;6255;p28"/>
              <p:cNvSpPr/>
              <p:nvPr/>
            </p:nvSpPr>
            <p:spPr>
              <a:xfrm>
                <a:off x="6448669" y="443643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56" name="Google Shape;6256;p28"/>
              <p:cNvSpPr/>
              <p:nvPr/>
            </p:nvSpPr>
            <p:spPr>
              <a:xfrm>
                <a:off x="6386148" y="4436437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57" name="Google Shape;6257;p28"/>
              <p:cNvSpPr/>
              <p:nvPr/>
            </p:nvSpPr>
            <p:spPr>
              <a:xfrm>
                <a:off x="6337521" y="4436437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58" name="Google Shape;6258;p28"/>
              <p:cNvSpPr/>
              <p:nvPr/>
            </p:nvSpPr>
            <p:spPr>
              <a:xfrm>
                <a:off x="6281950" y="443643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59" name="Google Shape;6259;p28"/>
              <p:cNvSpPr/>
              <p:nvPr/>
            </p:nvSpPr>
            <p:spPr>
              <a:xfrm>
                <a:off x="6219430" y="4436437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60" name="Google Shape;6260;p28"/>
              <p:cNvSpPr/>
              <p:nvPr/>
            </p:nvSpPr>
            <p:spPr>
              <a:xfrm>
                <a:off x="6552862" y="4387810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61" name="Google Shape;6261;p28"/>
              <p:cNvSpPr/>
              <p:nvPr/>
            </p:nvSpPr>
            <p:spPr>
              <a:xfrm>
                <a:off x="6504240" y="4387810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62" name="Google Shape;6262;p28"/>
              <p:cNvSpPr/>
              <p:nvPr/>
            </p:nvSpPr>
            <p:spPr>
              <a:xfrm>
                <a:off x="6448669" y="438781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63" name="Google Shape;6263;p28"/>
              <p:cNvSpPr/>
              <p:nvPr/>
            </p:nvSpPr>
            <p:spPr>
              <a:xfrm>
                <a:off x="6386148" y="4387810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64" name="Google Shape;6264;p28"/>
              <p:cNvSpPr/>
              <p:nvPr/>
            </p:nvSpPr>
            <p:spPr>
              <a:xfrm>
                <a:off x="6337521" y="4387810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65" name="Google Shape;6265;p28"/>
              <p:cNvSpPr/>
              <p:nvPr/>
            </p:nvSpPr>
            <p:spPr>
              <a:xfrm>
                <a:off x="6281950" y="438781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66" name="Google Shape;6266;p28"/>
              <p:cNvSpPr/>
              <p:nvPr/>
            </p:nvSpPr>
            <p:spPr>
              <a:xfrm>
                <a:off x="6219430" y="4387810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67" name="Google Shape;6267;p28"/>
              <p:cNvSpPr/>
              <p:nvPr/>
            </p:nvSpPr>
            <p:spPr>
              <a:xfrm>
                <a:off x="6163859" y="4387810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68" name="Google Shape;6268;p28"/>
              <p:cNvSpPr/>
              <p:nvPr/>
            </p:nvSpPr>
            <p:spPr>
              <a:xfrm>
                <a:off x="6163859" y="445033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69" name="Google Shape;6269;p28"/>
              <p:cNvSpPr/>
              <p:nvPr/>
            </p:nvSpPr>
            <p:spPr>
              <a:xfrm>
                <a:off x="6163859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70" name="Google Shape;6270;p28"/>
              <p:cNvSpPr/>
              <p:nvPr/>
            </p:nvSpPr>
            <p:spPr>
              <a:xfrm>
                <a:off x="6163859" y="4554534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71" name="Google Shape;6271;p28"/>
              <p:cNvSpPr/>
              <p:nvPr/>
            </p:nvSpPr>
            <p:spPr>
              <a:xfrm>
                <a:off x="6163859" y="4610106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72" name="Google Shape;6272;p28"/>
              <p:cNvSpPr/>
              <p:nvPr/>
            </p:nvSpPr>
            <p:spPr>
              <a:xfrm>
                <a:off x="6163859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73" name="Google Shape;6273;p28"/>
              <p:cNvSpPr/>
              <p:nvPr/>
            </p:nvSpPr>
            <p:spPr>
              <a:xfrm>
                <a:off x="6163859" y="4721253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74" name="Google Shape;6274;p28"/>
              <p:cNvSpPr/>
              <p:nvPr/>
            </p:nvSpPr>
            <p:spPr>
              <a:xfrm>
                <a:off x="6163859" y="477682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75" name="Google Shape;6275;p28"/>
              <p:cNvSpPr/>
              <p:nvPr/>
            </p:nvSpPr>
            <p:spPr>
              <a:xfrm>
                <a:off x="6552862" y="4325295"/>
                <a:ext cx="62552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76" name="Google Shape;6276;p28"/>
              <p:cNvSpPr/>
              <p:nvPr/>
            </p:nvSpPr>
            <p:spPr>
              <a:xfrm>
                <a:off x="6504240" y="4325295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77" name="Google Shape;6277;p28"/>
              <p:cNvSpPr/>
              <p:nvPr/>
            </p:nvSpPr>
            <p:spPr>
              <a:xfrm>
                <a:off x="6448669" y="4325295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78" name="Google Shape;6278;p28"/>
              <p:cNvSpPr/>
              <p:nvPr/>
            </p:nvSpPr>
            <p:spPr>
              <a:xfrm>
                <a:off x="6386148" y="4325295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79" name="Google Shape;6279;p28"/>
              <p:cNvSpPr/>
              <p:nvPr/>
            </p:nvSpPr>
            <p:spPr>
              <a:xfrm>
                <a:off x="6337521" y="4325295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80" name="Google Shape;6280;p28"/>
              <p:cNvSpPr/>
              <p:nvPr/>
            </p:nvSpPr>
            <p:spPr>
              <a:xfrm>
                <a:off x="6281950" y="4325295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81" name="Google Shape;6281;p28"/>
              <p:cNvSpPr/>
              <p:nvPr/>
            </p:nvSpPr>
            <p:spPr>
              <a:xfrm>
                <a:off x="6219430" y="4325295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282" name="Google Shape;6282;p28"/>
            <p:cNvGrpSpPr/>
            <p:nvPr/>
          </p:nvGrpSpPr>
          <p:grpSpPr>
            <a:xfrm flipH="1">
              <a:off x="0" y="1474590"/>
              <a:ext cx="9144000" cy="3853085"/>
              <a:chOff x="0" y="1474590"/>
              <a:chExt cx="9144000" cy="3853085"/>
            </a:xfrm>
          </p:grpSpPr>
          <p:sp>
            <p:nvSpPr>
              <p:cNvPr id="6283" name="Google Shape;6283;p28"/>
              <p:cNvSpPr/>
              <p:nvPr/>
            </p:nvSpPr>
            <p:spPr>
              <a:xfrm>
                <a:off x="0" y="4025575"/>
                <a:ext cx="9144000" cy="567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84" name="Google Shape;6284;p28"/>
              <p:cNvSpPr/>
              <p:nvPr/>
            </p:nvSpPr>
            <p:spPr>
              <a:xfrm>
                <a:off x="0" y="4598775"/>
                <a:ext cx="9144000" cy="1557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85" name="Google Shape;6285;p28"/>
              <p:cNvSpPr/>
              <p:nvPr/>
            </p:nvSpPr>
            <p:spPr>
              <a:xfrm>
                <a:off x="0" y="4760675"/>
                <a:ext cx="9144000" cy="5670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86" name="Google Shape;6286;p28"/>
              <p:cNvSpPr/>
              <p:nvPr/>
            </p:nvSpPr>
            <p:spPr>
              <a:xfrm>
                <a:off x="0" y="1475275"/>
                <a:ext cx="1611600" cy="567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87" name="Google Shape;6287;p28"/>
              <p:cNvSpPr/>
              <p:nvPr/>
            </p:nvSpPr>
            <p:spPr>
              <a:xfrm>
                <a:off x="0" y="2048475"/>
                <a:ext cx="1611600" cy="1557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88" name="Google Shape;6288;p28"/>
              <p:cNvSpPr/>
              <p:nvPr/>
            </p:nvSpPr>
            <p:spPr>
              <a:xfrm>
                <a:off x="0" y="2204175"/>
                <a:ext cx="1611600" cy="1821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289" name="Google Shape;6289;p28"/>
              <p:cNvGrpSpPr/>
              <p:nvPr/>
            </p:nvGrpSpPr>
            <p:grpSpPr>
              <a:xfrm>
                <a:off x="514651" y="1474590"/>
                <a:ext cx="582277" cy="2550888"/>
                <a:chOff x="573900" y="1154950"/>
                <a:chExt cx="538000" cy="2396100"/>
              </a:xfrm>
            </p:grpSpPr>
            <p:sp>
              <p:nvSpPr>
                <p:cNvPr id="6290" name="Google Shape;6290;p28"/>
                <p:cNvSpPr/>
                <p:nvPr/>
              </p:nvSpPr>
              <p:spPr>
                <a:xfrm>
                  <a:off x="573900" y="1154950"/>
                  <a:ext cx="71700" cy="2396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291" name="Google Shape;6291;p28"/>
                <p:cNvSpPr/>
                <p:nvPr/>
              </p:nvSpPr>
              <p:spPr>
                <a:xfrm>
                  <a:off x="1040200" y="1154950"/>
                  <a:ext cx="71700" cy="2396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292" name="Google Shape;6292;p28"/>
                <p:cNvSpPr/>
                <p:nvPr/>
              </p:nvSpPr>
              <p:spPr>
                <a:xfrm>
                  <a:off x="595400" y="137738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293" name="Google Shape;6293;p28"/>
                <p:cNvSpPr/>
                <p:nvPr/>
              </p:nvSpPr>
              <p:spPr>
                <a:xfrm>
                  <a:off x="595400" y="175401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294" name="Google Shape;6294;p28"/>
                <p:cNvSpPr/>
                <p:nvPr/>
              </p:nvSpPr>
              <p:spPr>
                <a:xfrm>
                  <a:off x="613325" y="213063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295" name="Google Shape;6295;p28"/>
                <p:cNvSpPr/>
                <p:nvPr/>
              </p:nvSpPr>
              <p:spPr>
                <a:xfrm>
                  <a:off x="595400" y="250726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296" name="Google Shape;6296;p28"/>
                <p:cNvSpPr/>
                <p:nvPr/>
              </p:nvSpPr>
              <p:spPr>
                <a:xfrm>
                  <a:off x="595400" y="288388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297" name="Google Shape;6297;p28"/>
                <p:cNvSpPr/>
                <p:nvPr/>
              </p:nvSpPr>
              <p:spPr>
                <a:xfrm>
                  <a:off x="613325" y="326051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6298" name="Google Shape;6298;p28"/>
            <p:cNvSpPr/>
            <p:nvPr/>
          </p:nvSpPr>
          <p:spPr>
            <a:xfrm>
              <a:off x="4159775" y="4005175"/>
              <a:ext cx="1250700" cy="132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994143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6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0" name="Google Shape;6300;p29"/>
          <p:cNvGrpSpPr/>
          <p:nvPr/>
        </p:nvGrpSpPr>
        <p:grpSpPr>
          <a:xfrm flipH="1">
            <a:off x="11058018" y="3923337"/>
            <a:ext cx="1925261" cy="962624"/>
            <a:chOff x="311697" y="-12"/>
            <a:chExt cx="4437449" cy="2218709"/>
          </a:xfrm>
        </p:grpSpPr>
        <p:sp>
          <p:nvSpPr>
            <p:cNvPr id="6301" name="Google Shape;6301;p29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2" name="Google Shape;6302;p29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3" name="Google Shape;6303;p29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4" name="Google Shape;6304;p29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5" name="Google Shape;6305;p29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6" name="Google Shape;6306;p29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7" name="Google Shape;6307;p29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8" name="Google Shape;6308;p29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9" name="Google Shape;6309;p29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0" name="Google Shape;6310;p29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1" name="Google Shape;6311;p29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2" name="Google Shape;6312;p29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3" name="Google Shape;6313;p29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4" name="Google Shape;6314;p29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5" name="Google Shape;6315;p29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6" name="Google Shape;6316;p29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7" name="Google Shape;6317;p29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8" name="Google Shape;6318;p29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9" name="Google Shape;6319;p29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0" name="Google Shape;6320;p29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1" name="Google Shape;6321;p29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2" name="Google Shape;6322;p29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3" name="Google Shape;6323;p29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4" name="Google Shape;6324;p29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5" name="Google Shape;6325;p29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6" name="Google Shape;6326;p29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7" name="Google Shape;6327;p29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8" name="Google Shape;6328;p29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9" name="Google Shape;6329;p29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0" name="Google Shape;6330;p29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1" name="Google Shape;6331;p29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2" name="Google Shape;6332;p29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3" name="Google Shape;6333;p29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4" name="Google Shape;6334;p29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5" name="Google Shape;6335;p29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6" name="Google Shape;6336;p29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7" name="Google Shape;6337;p29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8" name="Google Shape;6338;p29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9" name="Google Shape;6339;p29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0" name="Google Shape;6340;p29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1" name="Google Shape;6341;p29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2" name="Google Shape;6342;p29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3" name="Google Shape;6343;p29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4" name="Google Shape;6344;p29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5" name="Google Shape;6345;p29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6" name="Google Shape;6346;p29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7" name="Google Shape;6347;p29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8" name="Google Shape;6348;p29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9" name="Google Shape;6349;p29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0" name="Google Shape;6350;p29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1" name="Google Shape;6351;p29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2" name="Google Shape;6352;p29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3" name="Google Shape;6353;p29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4" name="Google Shape;6354;p29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5" name="Google Shape;6355;p29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6" name="Google Shape;6356;p29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7" name="Google Shape;6357;p29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8" name="Google Shape;6358;p29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9" name="Google Shape;6359;p29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0" name="Google Shape;6360;p29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1" name="Google Shape;6361;p29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2" name="Google Shape;6362;p29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3" name="Google Shape;6363;p29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4" name="Google Shape;6364;p29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5" name="Google Shape;6365;p29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6" name="Google Shape;6366;p29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7" name="Google Shape;6367;p29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8" name="Google Shape;6368;p29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9" name="Google Shape;6369;p29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0" name="Google Shape;6370;p29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1" name="Google Shape;6371;p29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2" name="Google Shape;6372;p29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3" name="Google Shape;6373;p29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4" name="Google Shape;6374;p29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5" name="Google Shape;6375;p29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6" name="Google Shape;6376;p29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7" name="Google Shape;6377;p29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8" name="Google Shape;6378;p29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9" name="Google Shape;6379;p29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0" name="Google Shape;6380;p29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1" name="Google Shape;6381;p29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2" name="Google Shape;6382;p29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3" name="Google Shape;6383;p29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4" name="Google Shape;6384;p29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5" name="Google Shape;6385;p29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6" name="Google Shape;6386;p29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7" name="Google Shape;6387;p29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8" name="Google Shape;6388;p29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9" name="Google Shape;6389;p29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0" name="Google Shape;6390;p29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1" name="Google Shape;6391;p29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2" name="Google Shape;6392;p29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3" name="Google Shape;6393;p29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4" name="Google Shape;6394;p29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5" name="Google Shape;6395;p29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6" name="Google Shape;6396;p29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7" name="Google Shape;6397;p29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8" name="Google Shape;6398;p29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9" name="Google Shape;6399;p29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0" name="Google Shape;6400;p29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1" name="Google Shape;6401;p29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2" name="Google Shape;6402;p29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3" name="Google Shape;6403;p29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4" name="Google Shape;6404;p29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5" name="Google Shape;6405;p29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6" name="Google Shape;6406;p29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7" name="Google Shape;6407;p29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8" name="Google Shape;6408;p29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9" name="Google Shape;6409;p29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0" name="Google Shape;6410;p29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1" name="Google Shape;6411;p29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2" name="Google Shape;6412;p29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3" name="Google Shape;6413;p29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4" name="Google Shape;6414;p29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5" name="Google Shape;6415;p29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6" name="Google Shape;6416;p29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7" name="Google Shape;6417;p29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8" name="Google Shape;6418;p29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9" name="Google Shape;6419;p29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0" name="Google Shape;6420;p29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1" name="Google Shape;6421;p29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2" name="Google Shape;6422;p29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3" name="Google Shape;6423;p29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4" name="Google Shape;6424;p29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5" name="Google Shape;6425;p29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6" name="Google Shape;6426;p29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7" name="Google Shape;6427;p29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8" name="Google Shape;6428;p29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9" name="Google Shape;6429;p29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0" name="Google Shape;6430;p29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1" name="Google Shape;6431;p29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2" name="Google Shape;6432;p29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3" name="Google Shape;6433;p29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4" name="Google Shape;6434;p29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5" name="Google Shape;6435;p29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6" name="Google Shape;6436;p29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7" name="Google Shape;6437;p29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8" name="Google Shape;6438;p29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9" name="Google Shape;6439;p29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0" name="Google Shape;6440;p29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1" name="Google Shape;6441;p29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2" name="Google Shape;6442;p29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3" name="Google Shape;6443;p29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4" name="Google Shape;6444;p29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5" name="Google Shape;6445;p29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6" name="Google Shape;6446;p29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7" name="Google Shape;6447;p29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8" name="Google Shape;6448;p29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9" name="Google Shape;6449;p29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0" name="Google Shape;6450;p29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1" name="Google Shape;6451;p29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2" name="Google Shape;6452;p29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3" name="Google Shape;6453;p29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4" name="Google Shape;6454;p29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5" name="Google Shape;6455;p29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6" name="Google Shape;6456;p29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7" name="Google Shape;6457;p29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8" name="Google Shape;6458;p29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9" name="Google Shape;6459;p29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0" name="Google Shape;6460;p29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1" name="Google Shape;6461;p29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2" name="Google Shape;6462;p29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3" name="Google Shape;6463;p29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4" name="Google Shape;6464;p29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5" name="Google Shape;6465;p29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6" name="Google Shape;6466;p29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7" name="Google Shape;6467;p29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8" name="Google Shape;6468;p29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9" name="Google Shape;6469;p29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0" name="Google Shape;6470;p29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1" name="Google Shape;6471;p29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2" name="Google Shape;6472;p29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3" name="Google Shape;6473;p29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4" name="Google Shape;6474;p29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5" name="Google Shape;6475;p29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6" name="Google Shape;6476;p29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7" name="Google Shape;6477;p29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8" name="Google Shape;6478;p29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9" name="Google Shape;6479;p29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0" name="Google Shape;6480;p29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1" name="Google Shape;6481;p29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2" name="Google Shape;6482;p29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3" name="Google Shape;6483;p29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4" name="Google Shape;6484;p29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5" name="Google Shape;6485;p29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6" name="Google Shape;6486;p29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7" name="Google Shape;6487;p29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8" name="Google Shape;6488;p29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9" name="Google Shape;6489;p29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0" name="Google Shape;6490;p29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1" name="Google Shape;6491;p29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2" name="Google Shape;6492;p29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3" name="Google Shape;6493;p29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4" name="Google Shape;6494;p29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5" name="Google Shape;6495;p29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6" name="Google Shape;6496;p29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7" name="Google Shape;6497;p29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8" name="Google Shape;6498;p29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9" name="Google Shape;6499;p29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0" name="Google Shape;6500;p29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1" name="Google Shape;6501;p29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2" name="Google Shape;6502;p29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3" name="Google Shape;6503;p29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4" name="Google Shape;6504;p29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5" name="Google Shape;6505;p29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6" name="Google Shape;6506;p29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7" name="Google Shape;6507;p29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8" name="Google Shape;6508;p29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9" name="Google Shape;6509;p29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0" name="Google Shape;6510;p29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1" name="Google Shape;6511;p29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2" name="Google Shape;6512;p29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3" name="Google Shape;6513;p29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4" name="Google Shape;6514;p29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5" name="Google Shape;6515;p29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6" name="Google Shape;6516;p29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7" name="Google Shape;6517;p29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8" name="Google Shape;6518;p29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9" name="Google Shape;6519;p29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0" name="Google Shape;6520;p29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1" name="Google Shape;6521;p29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2" name="Google Shape;6522;p29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3" name="Google Shape;6523;p29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4" name="Google Shape;6524;p29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5" name="Google Shape;6525;p29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6" name="Google Shape;6526;p29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7" name="Google Shape;6527;p29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8" name="Google Shape;6528;p29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9" name="Google Shape;6529;p29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0" name="Google Shape;6530;p29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1" name="Google Shape;6531;p29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2" name="Google Shape;6532;p29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3" name="Google Shape;6533;p29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4" name="Google Shape;6534;p29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5" name="Google Shape;6535;p29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6" name="Google Shape;6536;p29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7" name="Google Shape;6537;p29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8" name="Google Shape;6538;p29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9" name="Google Shape;6539;p29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0" name="Google Shape;6540;p29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1" name="Google Shape;6541;p29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2" name="Google Shape;6542;p29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3" name="Google Shape;6543;p29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4" name="Google Shape;6544;p29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5" name="Google Shape;6545;p29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6" name="Google Shape;6546;p29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7" name="Google Shape;6547;p29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8" name="Google Shape;6548;p29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9" name="Google Shape;6549;p29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0" name="Google Shape;6550;p29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1" name="Google Shape;6551;p29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2" name="Google Shape;6552;p29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3" name="Google Shape;6553;p29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4" name="Google Shape;6554;p29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5" name="Google Shape;6555;p29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6" name="Google Shape;6556;p29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7" name="Google Shape;6557;p29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8" name="Google Shape;6558;p29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9" name="Google Shape;6559;p29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0" name="Google Shape;6560;p29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1" name="Google Shape;6561;p29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2" name="Google Shape;6562;p29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3" name="Google Shape;6563;p29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4" name="Google Shape;6564;p29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5" name="Google Shape;6565;p29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6" name="Google Shape;6566;p29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7" name="Google Shape;6567;p29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8" name="Google Shape;6568;p29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9" name="Google Shape;6569;p29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0" name="Google Shape;6570;p29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1" name="Google Shape;6571;p29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2" name="Google Shape;6572;p29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3" name="Google Shape;6573;p29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4" name="Google Shape;6574;p29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5" name="Google Shape;6575;p29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6" name="Google Shape;6576;p29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7" name="Google Shape;6577;p29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8" name="Google Shape;6578;p29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9" name="Google Shape;6579;p29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0" name="Google Shape;6580;p29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1" name="Google Shape;6581;p29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2" name="Google Shape;6582;p29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3" name="Google Shape;6583;p29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4" name="Google Shape;6584;p29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5" name="Google Shape;6585;p29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6" name="Google Shape;6586;p29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7" name="Google Shape;6587;p29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8" name="Google Shape;6588;p29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9" name="Google Shape;6589;p29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0" name="Google Shape;6590;p29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1" name="Google Shape;6591;p29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2" name="Google Shape;6592;p29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3" name="Google Shape;6593;p29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4" name="Google Shape;6594;p29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5" name="Google Shape;6595;p29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6" name="Google Shape;6596;p29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7" name="Google Shape;6597;p29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8" name="Google Shape;6598;p29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9" name="Google Shape;6599;p29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0" name="Google Shape;6600;p29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1" name="Google Shape;6601;p29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2" name="Google Shape;6602;p29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3" name="Google Shape;6603;p29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4" name="Google Shape;6604;p29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5" name="Google Shape;6605;p29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6" name="Google Shape;6606;p29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7" name="Google Shape;6607;p29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8" name="Google Shape;6608;p29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9" name="Google Shape;6609;p29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0" name="Google Shape;6610;p29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1" name="Google Shape;6611;p29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2" name="Google Shape;6612;p29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3" name="Google Shape;6613;p29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4" name="Google Shape;6614;p29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5" name="Google Shape;6615;p29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6" name="Google Shape;6616;p29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7" name="Google Shape;6617;p29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8" name="Google Shape;6618;p29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9" name="Google Shape;6619;p29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0" name="Google Shape;6620;p29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1" name="Google Shape;6621;p29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2" name="Google Shape;6622;p29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3" name="Google Shape;6623;p29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4" name="Google Shape;6624;p29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5" name="Google Shape;6625;p29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6" name="Google Shape;6626;p29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7" name="Google Shape;6627;p29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8" name="Google Shape;6628;p29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9" name="Google Shape;6629;p29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630" name="Google Shape;6630;p29"/>
          <p:cNvGrpSpPr/>
          <p:nvPr/>
        </p:nvGrpSpPr>
        <p:grpSpPr>
          <a:xfrm flipH="1">
            <a:off x="-1407249" y="1247171"/>
            <a:ext cx="1925261" cy="962624"/>
            <a:chOff x="311697" y="-12"/>
            <a:chExt cx="4437449" cy="2218709"/>
          </a:xfrm>
        </p:grpSpPr>
        <p:sp>
          <p:nvSpPr>
            <p:cNvPr id="6631" name="Google Shape;6631;p29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2" name="Google Shape;6632;p29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3" name="Google Shape;6633;p29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4" name="Google Shape;6634;p29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5" name="Google Shape;6635;p29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6" name="Google Shape;6636;p29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7" name="Google Shape;6637;p29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8" name="Google Shape;6638;p29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9" name="Google Shape;6639;p29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0" name="Google Shape;6640;p29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1" name="Google Shape;6641;p29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2" name="Google Shape;6642;p29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3" name="Google Shape;6643;p29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4" name="Google Shape;6644;p29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5" name="Google Shape;6645;p29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6" name="Google Shape;6646;p29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7" name="Google Shape;6647;p29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8" name="Google Shape;6648;p29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9" name="Google Shape;6649;p29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0" name="Google Shape;6650;p29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1" name="Google Shape;6651;p29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2" name="Google Shape;6652;p29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3" name="Google Shape;6653;p29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4" name="Google Shape;6654;p29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5" name="Google Shape;6655;p29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6" name="Google Shape;6656;p29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7" name="Google Shape;6657;p29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8" name="Google Shape;6658;p29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9" name="Google Shape;6659;p29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0" name="Google Shape;6660;p29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1" name="Google Shape;6661;p29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2" name="Google Shape;6662;p29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3" name="Google Shape;6663;p29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4" name="Google Shape;6664;p29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5" name="Google Shape;6665;p29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6" name="Google Shape;6666;p29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7" name="Google Shape;6667;p29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8" name="Google Shape;6668;p29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9" name="Google Shape;6669;p29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0" name="Google Shape;6670;p29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1" name="Google Shape;6671;p29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2" name="Google Shape;6672;p29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3" name="Google Shape;6673;p29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4" name="Google Shape;6674;p29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5" name="Google Shape;6675;p29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6" name="Google Shape;6676;p29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7" name="Google Shape;6677;p29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8" name="Google Shape;6678;p29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9" name="Google Shape;6679;p29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0" name="Google Shape;6680;p29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1" name="Google Shape;6681;p29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2" name="Google Shape;6682;p29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3" name="Google Shape;6683;p29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4" name="Google Shape;6684;p29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5" name="Google Shape;6685;p29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6" name="Google Shape;6686;p29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7" name="Google Shape;6687;p29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8" name="Google Shape;6688;p29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9" name="Google Shape;6689;p29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0" name="Google Shape;6690;p29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1" name="Google Shape;6691;p29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2" name="Google Shape;6692;p29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3" name="Google Shape;6693;p29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4" name="Google Shape;6694;p29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5" name="Google Shape;6695;p29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6" name="Google Shape;6696;p29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7" name="Google Shape;6697;p29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8" name="Google Shape;6698;p29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9" name="Google Shape;6699;p29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0" name="Google Shape;6700;p29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1" name="Google Shape;6701;p29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2" name="Google Shape;6702;p29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3" name="Google Shape;6703;p29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4" name="Google Shape;6704;p29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5" name="Google Shape;6705;p29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6" name="Google Shape;6706;p29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7" name="Google Shape;6707;p29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8" name="Google Shape;6708;p29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9" name="Google Shape;6709;p29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0" name="Google Shape;6710;p29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1" name="Google Shape;6711;p29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2" name="Google Shape;6712;p29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3" name="Google Shape;6713;p29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4" name="Google Shape;6714;p29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5" name="Google Shape;6715;p29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6" name="Google Shape;6716;p29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7" name="Google Shape;6717;p29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8" name="Google Shape;6718;p29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9" name="Google Shape;6719;p29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0" name="Google Shape;6720;p29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1" name="Google Shape;6721;p29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2" name="Google Shape;6722;p29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3" name="Google Shape;6723;p29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4" name="Google Shape;6724;p29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5" name="Google Shape;6725;p29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6" name="Google Shape;6726;p29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7" name="Google Shape;6727;p29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8" name="Google Shape;6728;p29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9" name="Google Shape;6729;p29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0" name="Google Shape;6730;p29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1" name="Google Shape;6731;p29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2" name="Google Shape;6732;p29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3" name="Google Shape;6733;p29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4" name="Google Shape;6734;p29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5" name="Google Shape;6735;p29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6" name="Google Shape;6736;p29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7" name="Google Shape;6737;p29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8" name="Google Shape;6738;p29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9" name="Google Shape;6739;p29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0" name="Google Shape;6740;p29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1" name="Google Shape;6741;p29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2" name="Google Shape;6742;p29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3" name="Google Shape;6743;p29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4" name="Google Shape;6744;p29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5" name="Google Shape;6745;p29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6" name="Google Shape;6746;p29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7" name="Google Shape;6747;p29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8" name="Google Shape;6748;p29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9" name="Google Shape;6749;p29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0" name="Google Shape;6750;p29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1" name="Google Shape;6751;p29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2" name="Google Shape;6752;p29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3" name="Google Shape;6753;p29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4" name="Google Shape;6754;p29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5" name="Google Shape;6755;p29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6" name="Google Shape;6756;p29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7" name="Google Shape;6757;p29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8" name="Google Shape;6758;p29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9" name="Google Shape;6759;p29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0" name="Google Shape;6760;p29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1" name="Google Shape;6761;p29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2" name="Google Shape;6762;p29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3" name="Google Shape;6763;p29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4" name="Google Shape;6764;p29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5" name="Google Shape;6765;p29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6" name="Google Shape;6766;p29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7" name="Google Shape;6767;p29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8" name="Google Shape;6768;p29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9" name="Google Shape;6769;p29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0" name="Google Shape;6770;p29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1" name="Google Shape;6771;p29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2" name="Google Shape;6772;p29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3" name="Google Shape;6773;p29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4" name="Google Shape;6774;p29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5" name="Google Shape;6775;p29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6" name="Google Shape;6776;p29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7" name="Google Shape;6777;p29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8" name="Google Shape;6778;p29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9" name="Google Shape;6779;p29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0" name="Google Shape;6780;p29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1" name="Google Shape;6781;p29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2" name="Google Shape;6782;p29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3" name="Google Shape;6783;p29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4" name="Google Shape;6784;p29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5" name="Google Shape;6785;p29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6" name="Google Shape;6786;p29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7" name="Google Shape;6787;p29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8" name="Google Shape;6788;p29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9" name="Google Shape;6789;p29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0" name="Google Shape;6790;p29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1" name="Google Shape;6791;p29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2" name="Google Shape;6792;p29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3" name="Google Shape;6793;p29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4" name="Google Shape;6794;p29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5" name="Google Shape;6795;p29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6" name="Google Shape;6796;p29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7" name="Google Shape;6797;p29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8" name="Google Shape;6798;p29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9" name="Google Shape;6799;p29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0" name="Google Shape;6800;p29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1" name="Google Shape;6801;p29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2" name="Google Shape;6802;p29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3" name="Google Shape;6803;p29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4" name="Google Shape;6804;p29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5" name="Google Shape;6805;p29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6" name="Google Shape;6806;p29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7" name="Google Shape;6807;p29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8" name="Google Shape;6808;p29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9" name="Google Shape;6809;p29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0" name="Google Shape;6810;p29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1" name="Google Shape;6811;p29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2" name="Google Shape;6812;p29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3" name="Google Shape;6813;p29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4" name="Google Shape;6814;p29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5" name="Google Shape;6815;p29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6" name="Google Shape;6816;p29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7" name="Google Shape;6817;p29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8" name="Google Shape;6818;p29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9" name="Google Shape;6819;p29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0" name="Google Shape;6820;p29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1" name="Google Shape;6821;p29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2" name="Google Shape;6822;p29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3" name="Google Shape;6823;p29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4" name="Google Shape;6824;p29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5" name="Google Shape;6825;p29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6" name="Google Shape;6826;p29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7" name="Google Shape;6827;p29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8" name="Google Shape;6828;p29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9" name="Google Shape;6829;p29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0" name="Google Shape;6830;p29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1" name="Google Shape;6831;p29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2" name="Google Shape;6832;p29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3" name="Google Shape;6833;p29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4" name="Google Shape;6834;p29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5" name="Google Shape;6835;p29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6" name="Google Shape;6836;p29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7" name="Google Shape;6837;p29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8" name="Google Shape;6838;p29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9" name="Google Shape;6839;p29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0" name="Google Shape;6840;p29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1" name="Google Shape;6841;p29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2" name="Google Shape;6842;p29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3" name="Google Shape;6843;p29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4" name="Google Shape;6844;p29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5" name="Google Shape;6845;p29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6" name="Google Shape;6846;p29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7" name="Google Shape;6847;p29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8" name="Google Shape;6848;p29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9" name="Google Shape;6849;p29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0" name="Google Shape;6850;p29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1" name="Google Shape;6851;p29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2" name="Google Shape;6852;p29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3" name="Google Shape;6853;p29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4" name="Google Shape;6854;p29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5" name="Google Shape;6855;p29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6" name="Google Shape;6856;p29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7" name="Google Shape;6857;p29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8" name="Google Shape;6858;p29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9" name="Google Shape;6859;p29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0" name="Google Shape;6860;p29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1" name="Google Shape;6861;p29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2" name="Google Shape;6862;p29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3" name="Google Shape;6863;p29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4" name="Google Shape;6864;p29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5" name="Google Shape;6865;p29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6" name="Google Shape;6866;p29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7" name="Google Shape;6867;p29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8" name="Google Shape;6868;p29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9" name="Google Shape;6869;p29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0" name="Google Shape;6870;p29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1" name="Google Shape;6871;p29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2" name="Google Shape;6872;p29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3" name="Google Shape;6873;p29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4" name="Google Shape;6874;p29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5" name="Google Shape;6875;p29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6" name="Google Shape;6876;p29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7" name="Google Shape;6877;p29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8" name="Google Shape;6878;p29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9" name="Google Shape;6879;p29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0" name="Google Shape;6880;p29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1" name="Google Shape;6881;p29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2" name="Google Shape;6882;p29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3" name="Google Shape;6883;p29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4" name="Google Shape;6884;p29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5" name="Google Shape;6885;p29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6" name="Google Shape;6886;p29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7" name="Google Shape;6887;p29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8" name="Google Shape;6888;p29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9" name="Google Shape;6889;p29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0" name="Google Shape;6890;p29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1" name="Google Shape;6891;p29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2" name="Google Shape;6892;p29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3" name="Google Shape;6893;p29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4" name="Google Shape;6894;p29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5" name="Google Shape;6895;p29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6" name="Google Shape;6896;p29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7" name="Google Shape;6897;p29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8" name="Google Shape;6898;p29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9" name="Google Shape;6899;p29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0" name="Google Shape;6900;p29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1" name="Google Shape;6901;p29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2" name="Google Shape;6902;p29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3" name="Google Shape;6903;p29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4" name="Google Shape;6904;p29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5" name="Google Shape;6905;p29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6" name="Google Shape;6906;p29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7" name="Google Shape;6907;p29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8" name="Google Shape;6908;p29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9" name="Google Shape;6909;p29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0" name="Google Shape;6910;p29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1" name="Google Shape;6911;p29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2" name="Google Shape;6912;p29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3" name="Google Shape;6913;p29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4" name="Google Shape;6914;p29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5" name="Google Shape;6915;p29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6" name="Google Shape;6916;p29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7" name="Google Shape;6917;p29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8" name="Google Shape;6918;p29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9" name="Google Shape;6919;p29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0" name="Google Shape;6920;p29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1" name="Google Shape;6921;p29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2" name="Google Shape;6922;p29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3" name="Google Shape;6923;p29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4" name="Google Shape;6924;p29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5" name="Google Shape;6925;p29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6" name="Google Shape;6926;p29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7" name="Google Shape;6927;p29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8" name="Google Shape;6928;p29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9" name="Google Shape;6929;p29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0" name="Google Shape;6930;p29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1" name="Google Shape;6931;p29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2" name="Google Shape;6932;p29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3" name="Google Shape;6933;p29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4" name="Google Shape;6934;p29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5" name="Google Shape;6935;p29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6" name="Google Shape;6936;p29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7" name="Google Shape;6937;p29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8" name="Google Shape;6938;p29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9" name="Google Shape;6939;p29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0" name="Google Shape;6940;p29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1" name="Google Shape;6941;p29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2" name="Google Shape;6942;p29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3" name="Google Shape;6943;p29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4" name="Google Shape;6944;p29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5" name="Google Shape;6945;p29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6" name="Google Shape;6946;p29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7" name="Google Shape;6947;p29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8" name="Google Shape;6948;p29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9" name="Google Shape;6949;p29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0" name="Google Shape;6950;p29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1" name="Google Shape;6951;p29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2" name="Google Shape;6952;p29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3" name="Google Shape;6953;p29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4" name="Google Shape;6954;p29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5" name="Google Shape;6955;p29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6" name="Google Shape;6956;p29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7" name="Google Shape;6957;p29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8" name="Google Shape;6958;p29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9" name="Google Shape;6959;p29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60" name="Google Shape;6960;p29"/>
          <p:cNvGrpSpPr/>
          <p:nvPr/>
        </p:nvGrpSpPr>
        <p:grpSpPr>
          <a:xfrm flipH="1">
            <a:off x="5416479" y="615791"/>
            <a:ext cx="1359043" cy="679516"/>
            <a:chOff x="311697" y="-12"/>
            <a:chExt cx="4437449" cy="2218709"/>
          </a:xfrm>
        </p:grpSpPr>
        <p:sp>
          <p:nvSpPr>
            <p:cNvPr id="6961" name="Google Shape;6961;p29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2" name="Google Shape;6962;p29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3" name="Google Shape;6963;p29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4" name="Google Shape;6964;p29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5" name="Google Shape;6965;p29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6" name="Google Shape;6966;p29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7" name="Google Shape;6967;p29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8" name="Google Shape;6968;p29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9" name="Google Shape;6969;p29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0" name="Google Shape;6970;p29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1" name="Google Shape;6971;p29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2" name="Google Shape;6972;p29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3" name="Google Shape;6973;p29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4" name="Google Shape;6974;p29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5" name="Google Shape;6975;p29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6" name="Google Shape;6976;p29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7" name="Google Shape;6977;p29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8" name="Google Shape;6978;p29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9" name="Google Shape;6979;p29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0" name="Google Shape;6980;p29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1" name="Google Shape;6981;p29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2" name="Google Shape;6982;p29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3" name="Google Shape;6983;p29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4" name="Google Shape;6984;p29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5" name="Google Shape;6985;p29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6" name="Google Shape;6986;p29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7" name="Google Shape;6987;p29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8" name="Google Shape;6988;p29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9" name="Google Shape;6989;p29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0" name="Google Shape;6990;p29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1" name="Google Shape;6991;p29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2" name="Google Shape;6992;p29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3" name="Google Shape;6993;p29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4" name="Google Shape;6994;p29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5" name="Google Shape;6995;p29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6" name="Google Shape;6996;p29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7" name="Google Shape;6997;p29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8" name="Google Shape;6998;p29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9" name="Google Shape;6999;p29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0" name="Google Shape;7000;p29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1" name="Google Shape;7001;p29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2" name="Google Shape;7002;p29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3" name="Google Shape;7003;p29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4" name="Google Shape;7004;p29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5" name="Google Shape;7005;p29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6" name="Google Shape;7006;p29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7" name="Google Shape;7007;p29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8" name="Google Shape;7008;p29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9" name="Google Shape;7009;p29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10" name="Google Shape;7010;p29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11" name="Google Shape;7011;p29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12" name="Google Shape;7012;p29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13" name="Google Shape;7013;p29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14" name="Google Shape;7014;p29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15" name="Google Shape;7015;p29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16" name="Google Shape;7016;p29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17" name="Google Shape;7017;p29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18" name="Google Shape;7018;p29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19" name="Google Shape;7019;p29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20" name="Google Shape;7020;p29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21" name="Google Shape;7021;p29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22" name="Google Shape;7022;p29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23" name="Google Shape;7023;p29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24" name="Google Shape;7024;p29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25" name="Google Shape;7025;p29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26" name="Google Shape;7026;p29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27" name="Google Shape;7027;p29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28" name="Google Shape;7028;p29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29" name="Google Shape;7029;p29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30" name="Google Shape;7030;p29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31" name="Google Shape;7031;p29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32" name="Google Shape;7032;p29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33" name="Google Shape;7033;p29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34" name="Google Shape;7034;p29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35" name="Google Shape;7035;p29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36" name="Google Shape;7036;p29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37" name="Google Shape;7037;p29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38" name="Google Shape;7038;p29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39" name="Google Shape;7039;p29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0" name="Google Shape;7040;p29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1" name="Google Shape;7041;p29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2" name="Google Shape;7042;p29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3" name="Google Shape;7043;p29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4" name="Google Shape;7044;p29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5" name="Google Shape;7045;p29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6" name="Google Shape;7046;p29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7" name="Google Shape;7047;p29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8" name="Google Shape;7048;p29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9" name="Google Shape;7049;p29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0" name="Google Shape;7050;p29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1" name="Google Shape;7051;p29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2" name="Google Shape;7052;p29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3" name="Google Shape;7053;p29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4" name="Google Shape;7054;p29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5" name="Google Shape;7055;p29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6" name="Google Shape;7056;p29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7" name="Google Shape;7057;p29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8" name="Google Shape;7058;p29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9" name="Google Shape;7059;p29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0" name="Google Shape;7060;p29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1" name="Google Shape;7061;p29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2" name="Google Shape;7062;p29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3" name="Google Shape;7063;p29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4" name="Google Shape;7064;p29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5" name="Google Shape;7065;p29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6" name="Google Shape;7066;p29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7" name="Google Shape;7067;p29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8" name="Google Shape;7068;p29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9" name="Google Shape;7069;p29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0" name="Google Shape;7070;p29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1" name="Google Shape;7071;p29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2" name="Google Shape;7072;p29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3" name="Google Shape;7073;p29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4" name="Google Shape;7074;p29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5" name="Google Shape;7075;p29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6" name="Google Shape;7076;p29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7" name="Google Shape;7077;p29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8" name="Google Shape;7078;p29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9" name="Google Shape;7079;p29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0" name="Google Shape;7080;p29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1" name="Google Shape;7081;p29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2" name="Google Shape;7082;p29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3" name="Google Shape;7083;p29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4" name="Google Shape;7084;p29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5" name="Google Shape;7085;p29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6" name="Google Shape;7086;p29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7" name="Google Shape;7087;p29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8" name="Google Shape;7088;p29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9" name="Google Shape;7089;p29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0" name="Google Shape;7090;p29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1" name="Google Shape;7091;p29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2" name="Google Shape;7092;p29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3" name="Google Shape;7093;p29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4" name="Google Shape;7094;p29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5" name="Google Shape;7095;p29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6" name="Google Shape;7096;p29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7" name="Google Shape;7097;p29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8" name="Google Shape;7098;p29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9" name="Google Shape;7099;p29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0" name="Google Shape;7100;p29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1" name="Google Shape;7101;p29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2" name="Google Shape;7102;p29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3" name="Google Shape;7103;p29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4" name="Google Shape;7104;p29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5" name="Google Shape;7105;p29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6" name="Google Shape;7106;p29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7" name="Google Shape;7107;p29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8" name="Google Shape;7108;p29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9" name="Google Shape;7109;p29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10" name="Google Shape;7110;p29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11" name="Google Shape;7111;p29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12" name="Google Shape;7112;p29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13" name="Google Shape;7113;p29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14" name="Google Shape;7114;p29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15" name="Google Shape;7115;p29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16" name="Google Shape;7116;p29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17" name="Google Shape;7117;p29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18" name="Google Shape;7118;p29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19" name="Google Shape;7119;p29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0" name="Google Shape;7120;p29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1" name="Google Shape;7121;p29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2" name="Google Shape;7122;p29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3" name="Google Shape;7123;p29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4" name="Google Shape;7124;p29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5" name="Google Shape;7125;p29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6" name="Google Shape;7126;p29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7" name="Google Shape;7127;p29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8" name="Google Shape;7128;p29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9" name="Google Shape;7129;p29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0" name="Google Shape;7130;p29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1" name="Google Shape;7131;p29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2" name="Google Shape;7132;p29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3" name="Google Shape;7133;p29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4" name="Google Shape;7134;p29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5" name="Google Shape;7135;p29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6" name="Google Shape;7136;p29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7" name="Google Shape;7137;p29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8" name="Google Shape;7138;p29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9" name="Google Shape;7139;p29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0" name="Google Shape;7140;p29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1" name="Google Shape;7141;p29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2" name="Google Shape;7142;p29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3" name="Google Shape;7143;p29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4" name="Google Shape;7144;p29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5" name="Google Shape;7145;p29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6" name="Google Shape;7146;p29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7" name="Google Shape;7147;p29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8" name="Google Shape;7148;p29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9" name="Google Shape;7149;p29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0" name="Google Shape;7150;p29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1" name="Google Shape;7151;p29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2" name="Google Shape;7152;p29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3" name="Google Shape;7153;p29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4" name="Google Shape;7154;p29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5" name="Google Shape;7155;p29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6" name="Google Shape;7156;p29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7" name="Google Shape;7157;p29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8" name="Google Shape;7158;p29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9" name="Google Shape;7159;p29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0" name="Google Shape;7160;p29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1" name="Google Shape;7161;p29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2" name="Google Shape;7162;p29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3" name="Google Shape;7163;p29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4" name="Google Shape;7164;p29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5" name="Google Shape;7165;p29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6" name="Google Shape;7166;p29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7" name="Google Shape;7167;p29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8" name="Google Shape;7168;p29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9" name="Google Shape;7169;p29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0" name="Google Shape;7170;p29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1" name="Google Shape;7171;p29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2" name="Google Shape;7172;p29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3" name="Google Shape;7173;p29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4" name="Google Shape;7174;p29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5" name="Google Shape;7175;p29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6" name="Google Shape;7176;p29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7" name="Google Shape;7177;p29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8" name="Google Shape;7178;p29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9" name="Google Shape;7179;p29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0" name="Google Shape;7180;p29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1" name="Google Shape;7181;p29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2" name="Google Shape;7182;p29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3" name="Google Shape;7183;p29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4" name="Google Shape;7184;p29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5" name="Google Shape;7185;p29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6" name="Google Shape;7186;p29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7" name="Google Shape;7187;p29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8" name="Google Shape;7188;p29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9" name="Google Shape;7189;p29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0" name="Google Shape;7190;p29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1" name="Google Shape;7191;p29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2" name="Google Shape;7192;p29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3" name="Google Shape;7193;p29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4" name="Google Shape;7194;p29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5" name="Google Shape;7195;p29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6" name="Google Shape;7196;p29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7" name="Google Shape;7197;p29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8" name="Google Shape;7198;p29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9" name="Google Shape;7199;p29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00" name="Google Shape;7200;p29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01" name="Google Shape;7201;p29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02" name="Google Shape;7202;p29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03" name="Google Shape;7203;p29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04" name="Google Shape;7204;p29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05" name="Google Shape;7205;p29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06" name="Google Shape;7206;p29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07" name="Google Shape;7207;p29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08" name="Google Shape;7208;p29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09" name="Google Shape;7209;p29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0" name="Google Shape;7210;p29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1" name="Google Shape;7211;p29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2" name="Google Shape;7212;p29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3" name="Google Shape;7213;p29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4" name="Google Shape;7214;p29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5" name="Google Shape;7215;p29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6" name="Google Shape;7216;p29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7" name="Google Shape;7217;p29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8" name="Google Shape;7218;p29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9" name="Google Shape;7219;p29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0" name="Google Shape;7220;p29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1" name="Google Shape;7221;p29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2" name="Google Shape;7222;p29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3" name="Google Shape;7223;p29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4" name="Google Shape;7224;p29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5" name="Google Shape;7225;p29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6" name="Google Shape;7226;p29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7" name="Google Shape;7227;p29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8" name="Google Shape;7228;p29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9" name="Google Shape;7229;p29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0" name="Google Shape;7230;p29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1" name="Google Shape;7231;p29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2" name="Google Shape;7232;p29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3" name="Google Shape;7233;p29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4" name="Google Shape;7234;p29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5" name="Google Shape;7235;p29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6" name="Google Shape;7236;p29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7" name="Google Shape;7237;p29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8" name="Google Shape;7238;p29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9" name="Google Shape;7239;p29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0" name="Google Shape;7240;p29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1" name="Google Shape;7241;p29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2" name="Google Shape;7242;p29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3" name="Google Shape;7243;p29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4" name="Google Shape;7244;p29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5" name="Google Shape;7245;p29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6" name="Google Shape;7246;p29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7" name="Google Shape;7247;p29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8" name="Google Shape;7248;p29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9" name="Google Shape;7249;p29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0" name="Google Shape;7250;p29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1" name="Google Shape;7251;p29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2" name="Google Shape;7252;p29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3" name="Google Shape;7253;p29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4" name="Google Shape;7254;p29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5" name="Google Shape;7255;p29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6" name="Google Shape;7256;p29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7" name="Google Shape;7257;p29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8" name="Google Shape;7258;p29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9" name="Google Shape;7259;p29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0" name="Google Shape;7260;p29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1" name="Google Shape;7261;p29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2" name="Google Shape;7262;p29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3" name="Google Shape;7263;p29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4" name="Google Shape;7264;p29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5" name="Google Shape;7265;p29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6" name="Google Shape;7266;p29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7" name="Google Shape;7267;p29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8" name="Google Shape;7268;p29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9" name="Google Shape;7269;p29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0" name="Google Shape;7270;p29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1" name="Google Shape;7271;p29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2" name="Google Shape;7272;p29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3" name="Google Shape;7273;p29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4" name="Google Shape;7274;p29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5" name="Google Shape;7275;p29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6" name="Google Shape;7276;p29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7" name="Google Shape;7277;p29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8" name="Google Shape;7278;p29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9" name="Google Shape;7279;p29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0" name="Google Shape;7280;p29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1" name="Google Shape;7281;p29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2" name="Google Shape;7282;p29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3" name="Google Shape;7283;p29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4" name="Google Shape;7284;p29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5" name="Google Shape;7285;p29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6" name="Google Shape;7286;p29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7" name="Google Shape;7287;p29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8" name="Google Shape;7288;p29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9" name="Google Shape;7289;p29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749952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7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1" name="Google Shape;7291;p30"/>
          <p:cNvSpPr txBox="1">
            <a:spLocks noGrp="1"/>
          </p:cNvSpPr>
          <p:nvPr>
            <p:ph type="subTitle" idx="1"/>
          </p:nvPr>
        </p:nvSpPr>
        <p:spPr>
          <a:xfrm>
            <a:off x="2463800" y="1776072"/>
            <a:ext cx="3657600" cy="36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Black"/>
              <a:buNone/>
              <a:defRPr sz="2133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sk-SK"/>
              <a:t>Kliknutím upravte štýl predlohy podnadpisu</a:t>
            </a:r>
            <a:endParaRPr/>
          </a:p>
        </p:txBody>
      </p:sp>
      <p:sp>
        <p:nvSpPr>
          <p:cNvPr id="7292" name="Google Shape;7292;p30"/>
          <p:cNvSpPr txBox="1">
            <a:spLocks noGrp="1"/>
          </p:cNvSpPr>
          <p:nvPr>
            <p:ph type="subTitle" idx="2"/>
          </p:nvPr>
        </p:nvSpPr>
        <p:spPr>
          <a:xfrm>
            <a:off x="2463800" y="2250847"/>
            <a:ext cx="3657600" cy="110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2133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/>
          </a:p>
        </p:txBody>
      </p:sp>
      <p:sp>
        <p:nvSpPr>
          <p:cNvPr id="7293" name="Google Shape;7293;p30"/>
          <p:cNvSpPr txBox="1">
            <a:spLocks noGrp="1"/>
          </p:cNvSpPr>
          <p:nvPr>
            <p:ph type="subTitle" idx="3"/>
          </p:nvPr>
        </p:nvSpPr>
        <p:spPr>
          <a:xfrm>
            <a:off x="6096000" y="3619705"/>
            <a:ext cx="3657600" cy="36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Black"/>
              <a:buNone/>
              <a:defRPr sz="2133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sk-SK"/>
              <a:t>Kliknutím upravte štýl predlohy podnadpisu</a:t>
            </a:r>
            <a:endParaRPr/>
          </a:p>
        </p:txBody>
      </p:sp>
      <p:sp>
        <p:nvSpPr>
          <p:cNvPr id="7294" name="Google Shape;7294;p30"/>
          <p:cNvSpPr txBox="1">
            <a:spLocks noGrp="1"/>
          </p:cNvSpPr>
          <p:nvPr>
            <p:ph type="subTitle" idx="4"/>
          </p:nvPr>
        </p:nvSpPr>
        <p:spPr>
          <a:xfrm>
            <a:off x="6096000" y="4094480"/>
            <a:ext cx="3657600" cy="110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2133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/>
          </a:p>
        </p:txBody>
      </p:sp>
      <p:sp>
        <p:nvSpPr>
          <p:cNvPr id="7295" name="Google Shape;7295;p30"/>
          <p:cNvSpPr txBox="1">
            <a:spLocks noGrp="1"/>
          </p:cNvSpPr>
          <p:nvPr>
            <p:ph type="title"/>
          </p:nvPr>
        </p:nvSpPr>
        <p:spPr>
          <a:xfrm>
            <a:off x="415600" y="3901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  <p:grpSp>
        <p:nvGrpSpPr>
          <p:cNvPr id="7296" name="Google Shape;7296;p30"/>
          <p:cNvGrpSpPr/>
          <p:nvPr/>
        </p:nvGrpSpPr>
        <p:grpSpPr>
          <a:xfrm>
            <a:off x="9575018" y="1288204"/>
            <a:ext cx="1925261" cy="962624"/>
            <a:chOff x="311697" y="-12"/>
            <a:chExt cx="4437449" cy="2218709"/>
          </a:xfrm>
        </p:grpSpPr>
        <p:sp>
          <p:nvSpPr>
            <p:cNvPr id="7297" name="Google Shape;7297;p30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98" name="Google Shape;7298;p30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99" name="Google Shape;7299;p30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0" name="Google Shape;7300;p30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1" name="Google Shape;7301;p30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2" name="Google Shape;7302;p30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3" name="Google Shape;7303;p30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4" name="Google Shape;7304;p30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5" name="Google Shape;7305;p30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6" name="Google Shape;7306;p30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7" name="Google Shape;7307;p30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8" name="Google Shape;7308;p30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9" name="Google Shape;7309;p30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0" name="Google Shape;7310;p30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1" name="Google Shape;7311;p30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2" name="Google Shape;7312;p30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3" name="Google Shape;7313;p30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4" name="Google Shape;7314;p30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5" name="Google Shape;7315;p30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6" name="Google Shape;7316;p30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7" name="Google Shape;7317;p30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8" name="Google Shape;7318;p30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9" name="Google Shape;7319;p30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0" name="Google Shape;7320;p30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1" name="Google Shape;7321;p30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2" name="Google Shape;7322;p30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3" name="Google Shape;7323;p30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4" name="Google Shape;7324;p30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5" name="Google Shape;7325;p30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6" name="Google Shape;7326;p30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7" name="Google Shape;7327;p30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8" name="Google Shape;7328;p30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9" name="Google Shape;7329;p30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0" name="Google Shape;7330;p30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1" name="Google Shape;7331;p30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2" name="Google Shape;7332;p30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3" name="Google Shape;7333;p30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4" name="Google Shape;7334;p30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5" name="Google Shape;7335;p30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6" name="Google Shape;7336;p30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7" name="Google Shape;7337;p30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8" name="Google Shape;7338;p30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9" name="Google Shape;7339;p30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0" name="Google Shape;7340;p30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1" name="Google Shape;7341;p30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2" name="Google Shape;7342;p30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3" name="Google Shape;7343;p30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4" name="Google Shape;7344;p30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5" name="Google Shape;7345;p30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6" name="Google Shape;7346;p30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7" name="Google Shape;7347;p30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8" name="Google Shape;7348;p30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9" name="Google Shape;7349;p30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0" name="Google Shape;7350;p30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1" name="Google Shape;7351;p30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2" name="Google Shape;7352;p30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3" name="Google Shape;7353;p30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4" name="Google Shape;7354;p30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5" name="Google Shape;7355;p30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6" name="Google Shape;7356;p30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7" name="Google Shape;7357;p30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8" name="Google Shape;7358;p30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9" name="Google Shape;7359;p30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0" name="Google Shape;7360;p30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1" name="Google Shape;7361;p30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2" name="Google Shape;7362;p30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3" name="Google Shape;7363;p30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4" name="Google Shape;7364;p30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5" name="Google Shape;7365;p30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6" name="Google Shape;7366;p30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7" name="Google Shape;7367;p30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8" name="Google Shape;7368;p30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9" name="Google Shape;7369;p30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0" name="Google Shape;7370;p30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1" name="Google Shape;7371;p30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2" name="Google Shape;7372;p30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3" name="Google Shape;7373;p30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4" name="Google Shape;7374;p30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5" name="Google Shape;7375;p30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6" name="Google Shape;7376;p30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7" name="Google Shape;7377;p30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8" name="Google Shape;7378;p30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9" name="Google Shape;7379;p30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0" name="Google Shape;7380;p30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1" name="Google Shape;7381;p30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2" name="Google Shape;7382;p30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3" name="Google Shape;7383;p30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4" name="Google Shape;7384;p30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5" name="Google Shape;7385;p30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6" name="Google Shape;7386;p30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7" name="Google Shape;7387;p30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8" name="Google Shape;7388;p30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9" name="Google Shape;7389;p30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0" name="Google Shape;7390;p30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1" name="Google Shape;7391;p30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2" name="Google Shape;7392;p30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3" name="Google Shape;7393;p30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4" name="Google Shape;7394;p30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5" name="Google Shape;7395;p30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6" name="Google Shape;7396;p30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7" name="Google Shape;7397;p30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8" name="Google Shape;7398;p30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9" name="Google Shape;7399;p30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0" name="Google Shape;7400;p30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1" name="Google Shape;7401;p30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2" name="Google Shape;7402;p30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3" name="Google Shape;7403;p30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4" name="Google Shape;7404;p30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5" name="Google Shape;7405;p30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6" name="Google Shape;7406;p30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7" name="Google Shape;7407;p30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8" name="Google Shape;7408;p30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9" name="Google Shape;7409;p30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0" name="Google Shape;7410;p30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1" name="Google Shape;7411;p30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2" name="Google Shape;7412;p30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3" name="Google Shape;7413;p30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4" name="Google Shape;7414;p30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5" name="Google Shape;7415;p30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6" name="Google Shape;7416;p30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7" name="Google Shape;7417;p30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8" name="Google Shape;7418;p30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9" name="Google Shape;7419;p30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0" name="Google Shape;7420;p30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1" name="Google Shape;7421;p30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2" name="Google Shape;7422;p30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3" name="Google Shape;7423;p30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4" name="Google Shape;7424;p30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5" name="Google Shape;7425;p30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6" name="Google Shape;7426;p30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7" name="Google Shape;7427;p30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8" name="Google Shape;7428;p30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9" name="Google Shape;7429;p30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0" name="Google Shape;7430;p30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1" name="Google Shape;7431;p30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2" name="Google Shape;7432;p30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3" name="Google Shape;7433;p30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4" name="Google Shape;7434;p30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5" name="Google Shape;7435;p30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6" name="Google Shape;7436;p30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7" name="Google Shape;7437;p30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8" name="Google Shape;7438;p30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9" name="Google Shape;7439;p30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0" name="Google Shape;7440;p30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1" name="Google Shape;7441;p30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2" name="Google Shape;7442;p30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3" name="Google Shape;7443;p30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4" name="Google Shape;7444;p30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5" name="Google Shape;7445;p30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6" name="Google Shape;7446;p30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7" name="Google Shape;7447;p30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8" name="Google Shape;7448;p30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9" name="Google Shape;7449;p30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0" name="Google Shape;7450;p30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1" name="Google Shape;7451;p30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2" name="Google Shape;7452;p30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3" name="Google Shape;7453;p30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4" name="Google Shape;7454;p30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5" name="Google Shape;7455;p30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6" name="Google Shape;7456;p30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7" name="Google Shape;7457;p30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8" name="Google Shape;7458;p30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9" name="Google Shape;7459;p30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0" name="Google Shape;7460;p30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1" name="Google Shape;7461;p30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2" name="Google Shape;7462;p30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3" name="Google Shape;7463;p30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4" name="Google Shape;7464;p30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5" name="Google Shape;7465;p30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6" name="Google Shape;7466;p30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7" name="Google Shape;7467;p30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8" name="Google Shape;7468;p30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9" name="Google Shape;7469;p30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0" name="Google Shape;7470;p30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1" name="Google Shape;7471;p30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2" name="Google Shape;7472;p30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3" name="Google Shape;7473;p30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4" name="Google Shape;7474;p30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5" name="Google Shape;7475;p30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6" name="Google Shape;7476;p30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7" name="Google Shape;7477;p30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8" name="Google Shape;7478;p30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9" name="Google Shape;7479;p30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0" name="Google Shape;7480;p30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1" name="Google Shape;7481;p30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2" name="Google Shape;7482;p30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3" name="Google Shape;7483;p30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4" name="Google Shape;7484;p30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5" name="Google Shape;7485;p30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6" name="Google Shape;7486;p30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7" name="Google Shape;7487;p30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8" name="Google Shape;7488;p30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9" name="Google Shape;7489;p30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0" name="Google Shape;7490;p30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1" name="Google Shape;7491;p30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2" name="Google Shape;7492;p30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3" name="Google Shape;7493;p30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4" name="Google Shape;7494;p30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5" name="Google Shape;7495;p30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6" name="Google Shape;7496;p30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7" name="Google Shape;7497;p30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8" name="Google Shape;7498;p30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9" name="Google Shape;7499;p30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0" name="Google Shape;7500;p30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1" name="Google Shape;7501;p30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2" name="Google Shape;7502;p30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3" name="Google Shape;7503;p30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4" name="Google Shape;7504;p30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5" name="Google Shape;7505;p30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6" name="Google Shape;7506;p30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7" name="Google Shape;7507;p30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8" name="Google Shape;7508;p30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9" name="Google Shape;7509;p30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0" name="Google Shape;7510;p30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1" name="Google Shape;7511;p30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2" name="Google Shape;7512;p30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3" name="Google Shape;7513;p30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4" name="Google Shape;7514;p30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5" name="Google Shape;7515;p30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6" name="Google Shape;7516;p30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7" name="Google Shape;7517;p30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8" name="Google Shape;7518;p30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9" name="Google Shape;7519;p30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0" name="Google Shape;7520;p30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1" name="Google Shape;7521;p30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2" name="Google Shape;7522;p30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3" name="Google Shape;7523;p30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4" name="Google Shape;7524;p30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5" name="Google Shape;7525;p30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6" name="Google Shape;7526;p30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7" name="Google Shape;7527;p30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8" name="Google Shape;7528;p30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9" name="Google Shape;7529;p30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0" name="Google Shape;7530;p30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1" name="Google Shape;7531;p30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2" name="Google Shape;7532;p30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3" name="Google Shape;7533;p30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4" name="Google Shape;7534;p30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5" name="Google Shape;7535;p30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6" name="Google Shape;7536;p30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7" name="Google Shape;7537;p30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8" name="Google Shape;7538;p30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9" name="Google Shape;7539;p30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0" name="Google Shape;7540;p30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1" name="Google Shape;7541;p30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2" name="Google Shape;7542;p30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3" name="Google Shape;7543;p30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4" name="Google Shape;7544;p30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5" name="Google Shape;7545;p30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6" name="Google Shape;7546;p30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7" name="Google Shape;7547;p30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8" name="Google Shape;7548;p30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9" name="Google Shape;7549;p30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0" name="Google Shape;7550;p30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1" name="Google Shape;7551;p30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2" name="Google Shape;7552;p30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3" name="Google Shape;7553;p30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4" name="Google Shape;7554;p30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5" name="Google Shape;7555;p30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6" name="Google Shape;7556;p30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7" name="Google Shape;7557;p30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8" name="Google Shape;7558;p30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9" name="Google Shape;7559;p30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0" name="Google Shape;7560;p30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1" name="Google Shape;7561;p30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2" name="Google Shape;7562;p30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3" name="Google Shape;7563;p30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4" name="Google Shape;7564;p30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5" name="Google Shape;7565;p30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6" name="Google Shape;7566;p30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7" name="Google Shape;7567;p30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8" name="Google Shape;7568;p30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9" name="Google Shape;7569;p30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0" name="Google Shape;7570;p30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1" name="Google Shape;7571;p30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2" name="Google Shape;7572;p30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3" name="Google Shape;7573;p30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4" name="Google Shape;7574;p30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5" name="Google Shape;7575;p30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6" name="Google Shape;7576;p30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7" name="Google Shape;7577;p30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8" name="Google Shape;7578;p30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9" name="Google Shape;7579;p30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0" name="Google Shape;7580;p30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1" name="Google Shape;7581;p30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2" name="Google Shape;7582;p30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3" name="Google Shape;7583;p30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4" name="Google Shape;7584;p30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5" name="Google Shape;7585;p30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6" name="Google Shape;7586;p30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7" name="Google Shape;7587;p30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8" name="Google Shape;7588;p30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9" name="Google Shape;7589;p30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0" name="Google Shape;7590;p30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1" name="Google Shape;7591;p30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2" name="Google Shape;7592;p30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3" name="Google Shape;7593;p30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4" name="Google Shape;7594;p30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5" name="Google Shape;7595;p30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6" name="Google Shape;7596;p30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7" name="Google Shape;7597;p30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8" name="Google Shape;7598;p30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9" name="Google Shape;7599;p30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0" name="Google Shape;7600;p30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1" name="Google Shape;7601;p30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2" name="Google Shape;7602;p30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3" name="Google Shape;7603;p30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4" name="Google Shape;7604;p30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5" name="Google Shape;7605;p30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6" name="Google Shape;7606;p30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7" name="Google Shape;7607;p30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8" name="Google Shape;7608;p30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9" name="Google Shape;7609;p30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0" name="Google Shape;7610;p30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1" name="Google Shape;7611;p30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2" name="Google Shape;7612;p30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3" name="Google Shape;7613;p30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4" name="Google Shape;7614;p30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5" name="Google Shape;7615;p30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6" name="Google Shape;7616;p30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7" name="Google Shape;7617;p30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8" name="Google Shape;7618;p30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9" name="Google Shape;7619;p30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0" name="Google Shape;7620;p30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1" name="Google Shape;7621;p30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2" name="Google Shape;7622;p30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3" name="Google Shape;7623;p30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4" name="Google Shape;7624;p30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5" name="Google Shape;7625;p30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26" name="Google Shape;7626;p30"/>
          <p:cNvGrpSpPr/>
          <p:nvPr/>
        </p:nvGrpSpPr>
        <p:grpSpPr>
          <a:xfrm>
            <a:off x="-125449" y="4776171"/>
            <a:ext cx="1925261" cy="962624"/>
            <a:chOff x="311697" y="-12"/>
            <a:chExt cx="4437449" cy="2218709"/>
          </a:xfrm>
        </p:grpSpPr>
        <p:sp>
          <p:nvSpPr>
            <p:cNvPr id="7627" name="Google Shape;7627;p30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8" name="Google Shape;7628;p30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9" name="Google Shape;7629;p30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0" name="Google Shape;7630;p30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1" name="Google Shape;7631;p30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2" name="Google Shape;7632;p30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3" name="Google Shape;7633;p30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4" name="Google Shape;7634;p30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5" name="Google Shape;7635;p30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6" name="Google Shape;7636;p30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7" name="Google Shape;7637;p30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8" name="Google Shape;7638;p30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9" name="Google Shape;7639;p30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0" name="Google Shape;7640;p30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1" name="Google Shape;7641;p30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2" name="Google Shape;7642;p30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3" name="Google Shape;7643;p30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4" name="Google Shape;7644;p30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5" name="Google Shape;7645;p30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6" name="Google Shape;7646;p30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7" name="Google Shape;7647;p30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8" name="Google Shape;7648;p30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9" name="Google Shape;7649;p30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0" name="Google Shape;7650;p30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1" name="Google Shape;7651;p30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2" name="Google Shape;7652;p30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3" name="Google Shape;7653;p30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4" name="Google Shape;7654;p30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5" name="Google Shape;7655;p30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6" name="Google Shape;7656;p30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7" name="Google Shape;7657;p30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8" name="Google Shape;7658;p30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9" name="Google Shape;7659;p30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0" name="Google Shape;7660;p30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1" name="Google Shape;7661;p30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2" name="Google Shape;7662;p30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3" name="Google Shape;7663;p30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4" name="Google Shape;7664;p30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5" name="Google Shape;7665;p30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6" name="Google Shape;7666;p30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7" name="Google Shape;7667;p30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8" name="Google Shape;7668;p30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9" name="Google Shape;7669;p30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0" name="Google Shape;7670;p30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1" name="Google Shape;7671;p30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2" name="Google Shape;7672;p30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3" name="Google Shape;7673;p30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4" name="Google Shape;7674;p30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5" name="Google Shape;7675;p30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6" name="Google Shape;7676;p30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7" name="Google Shape;7677;p30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8" name="Google Shape;7678;p30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9" name="Google Shape;7679;p30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0" name="Google Shape;7680;p30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1" name="Google Shape;7681;p30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2" name="Google Shape;7682;p30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3" name="Google Shape;7683;p30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4" name="Google Shape;7684;p30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5" name="Google Shape;7685;p30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6" name="Google Shape;7686;p30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7" name="Google Shape;7687;p30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8" name="Google Shape;7688;p30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9" name="Google Shape;7689;p30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0" name="Google Shape;7690;p30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1" name="Google Shape;7691;p30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2" name="Google Shape;7692;p30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3" name="Google Shape;7693;p30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4" name="Google Shape;7694;p30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5" name="Google Shape;7695;p30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6" name="Google Shape;7696;p30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7" name="Google Shape;7697;p30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8" name="Google Shape;7698;p30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9" name="Google Shape;7699;p30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0" name="Google Shape;7700;p30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1" name="Google Shape;7701;p30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2" name="Google Shape;7702;p30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3" name="Google Shape;7703;p30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4" name="Google Shape;7704;p30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5" name="Google Shape;7705;p30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6" name="Google Shape;7706;p30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7" name="Google Shape;7707;p30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8" name="Google Shape;7708;p30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9" name="Google Shape;7709;p30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0" name="Google Shape;7710;p30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1" name="Google Shape;7711;p30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2" name="Google Shape;7712;p30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3" name="Google Shape;7713;p30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4" name="Google Shape;7714;p30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5" name="Google Shape;7715;p30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6" name="Google Shape;7716;p30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7" name="Google Shape;7717;p30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8" name="Google Shape;7718;p30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9" name="Google Shape;7719;p30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0" name="Google Shape;7720;p30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1" name="Google Shape;7721;p30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2" name="Google Shape;7722;p30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3" name="Google Shape;7723;p30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4" name="Google Shape;7724;p30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5" name="Google Shape;7725;p30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6" name="Google Shape;7726;p30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7" name="Google Shape;7727;p30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8" name="Google Shape;7728;p30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9" name="Google Shape;7729;p30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0" name="Google Shape;7730;p30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1" name="Google Shape;7731;p30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2" name="Google Shape;7732;p30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3" name="Google Shape;7733;p30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4" name="Google Shape;7734;p30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5" name="Google Shape;7735;p30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6" name="Google Shape;7736;p30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7" name="Google Shape;7737;p30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8" name="Google Shape;7738;p30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9" name="Google Shape;7739;p30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0" name="Google Shape;7740;p30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1" name="Google Shape;7741;p30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2" name="Google Shape;7742;p30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3" name="Google Shape;7743;p30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4" name="Google Shape;7744;p30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5" name="Google Shape;7745;p30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6" name="Google Shape;7746;p30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7" name="Google Shape;7747;p30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8" name="Google Shape;7748;p30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9" name="Google Shape;7749;p30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0" name="Google Shape;7750;p30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1" name="Google Shape;7751;p30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2" name="Google Shape;7752;p30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3" name="Google Shape;7753;p30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4" name="Google Shape;7754;p30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5" name="Google Shape;7755;p30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6" name="Google Shape;7756;p30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7" name="Google Shape;7757;p30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8" name="Google Shape;7758;p30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9" name="Google Shape;7759;p30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0" name="Google Shape;7760;p30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1" name="Google Shape;7761;p30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2" name="Google Shape;7762;p30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3" name="Google Shape;7763;p30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4" name="Google Shape;7764;p30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5" name="Google Shape;7765;p30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6" name="Google Shape;7766;p30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7" name="Google Shape;7767;p30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8" name="Google Shape;7768;p30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9" name="Google Shape;7769;p30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0" name="Google Shape;7770;p30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1" name="Google Shape;7771;p30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2" name="Google Shape;7772;p30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3" name="Google Shape;7773;p30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4" name="Google Shape;7774;p30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5" name="Google Shape;7775;p30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6" name="Google Shape;7776;p30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7" name="Google Shape;7777;p30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8" name="Google Shape;7778;p30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9" name="Google Shape;7779;p30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0" name="Google Shape;7780;p30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1" name="Google Shape;7781;p30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2" name="Google Shape;7782;p30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3" name="Google Shape;7783;p30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4" name="Google Shape;7784;p30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5" name="Google Shape;7785;p30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6" name="Google Shape;7786;p30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7" name="Google Shape;7787;p30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8" name="Google Shape;7788;p30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9" name="Google Shape;7789;p30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0" name="Google Shape;7790;p30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1" name="Google Shape;7791;p30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2" name="Google Shape;7792;p30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3" name="Google Shape;7793;p30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4" name="Google Shape;7794;p30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5" name="Google Shape;7795;p30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6" name="Google Shape;7796;p30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7" name="Google Shape;7797;p30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8" name="Google Shape;7798;p30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9" name="Google Shape;7799;p30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0" name="Google Shape;7800;p30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1" name="Google Shape;7801;p30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2" name="Google Shape;7802;p30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3" name="Google Shape;7803;p30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4" name="Google Shape;7804;p30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5" name="Google Shape;7805;p30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6" name="Google Shape;7806;p30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7" name="Google Shape;7807;p30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8" name="Google Shape;7808;p30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9" name="Google Shape;7809;p30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0" name="Google Shape;7810;p30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1" name="Google Shape;7811;p30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2" name="Google Shape;7812;p30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3" name="Google Shape;7813;p30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4" name="Google Shape;7814;p30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5" name="Google Shape;7815;p30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6" name="Google Shape;7816;p30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7" name="Google Shape;7817;p30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8" name="Google Shape;7818;p30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9" name="Google Shape;7819;p30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0" name="Google Shape;7820;p30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1" name="Google Shape;7821;p30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2" name="Google Shape;7822;p30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3" name="Google Shape;7823;p30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4" name="Google Shape;7824;p30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5" name="Google Shape;7825;p30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6" name="Google Shape;7826;p30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7" name="Google Shape;7827;p30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8" name="Google Shape;7828;p30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9" name="Google Shape;7829;p30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0" name="Google Shape;7830;p30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1" name="Google Shape;7831;p30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2" name="Google Shape;7832;p30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3" name="Google Shape;7833;p30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4" name="Google Shape;7834;p30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5" name="Google Shape;7835;p30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6" name="Google Shape;7836;p30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7" name="Google Shape;7837;p30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8" name="Google Shape;7838;p30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9" name="Google Shape;7839;p30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0" name="Google Shape;7840;p30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1" name="Google Shape;7841;p30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2" name="Google Shape;7842;p30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3" name="Google Shape;7843;p30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4" name="Google Shape;7844;p30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5" name="Google Shape;7845;p30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6" name="Google Shape;7846;p30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7" name="Google Shape;7847;p30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8" name="Google Shape;7848;p30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9" name="Google Shape;7849;p30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0" name="Google Shape;7850;p30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1" name="Google Shape;7851;p30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2" name="Google Shape;7852;p30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3" name="Google Shape;7853;p30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4" name="Google Shape;7854;p30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5" name="Google Shape;7855;p30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6" name="Google Shape;7856;p30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7" name="Google Shape;7857;p30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8" name="Google Shape;7858;p30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9" name="Google Shape;7859;p30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0" name="Google Shape;7860;p30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1" name="Google Shape;7861;p30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2" name="Google Shape;7862;p30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3" name="Google Shape;7863;p30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4" name="Google Shape;7864;p30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5" name="Google Shape;7865;p30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6" name="Google Shape;7866;p30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7" name="Google Shape;7867;p30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8" name="Google Shape;7868;p30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9" name="Google Shape;7869;p30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0" name="Google Shape;7870;p30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1" name="Google Shape;7871;p30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2" name="Google Shape;7872;p30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3" name="Google Shape;7873;p30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4" name="Google Shape;7874;p30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5" name="Google Shape;7875;p30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6" name="Google Shape;7876;p30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7" name="Google Shape;7877;p30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8" name="Google Shape;7878;p30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9" name="Google Shape;7879;p30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0" name="Google Shape;7880;p30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1" name="Google Shape;7881;p30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2" name="Google Shape;7882;p30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3" name="Google Shape;7883;p30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4" name="Google Shape;7884;p30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5" name="Google Shape;7885;p30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6" name="Google Shape;7886;p30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7" name="Google Shape;7887;p30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8" name="Google Shape;7888;p30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9" name="Google Shape;7889;p30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0" name="Google Shape;7890;p30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1" name="Google Shape;7891;p30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2" name="Google Shape;7892;p30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3" name="Google Shape;7893;p30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4" name="Google Shape;7894;p30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5" name="Google Shape;7895;p30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6" name="Google Shape;7896;p30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7" name="Google Shape;7897;p30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8" name="Google Shape;7898;p30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9" name="Google Shape;7899;p30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0" name="Google Shape;7900;p30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1" name="Google Shape;7901;p30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2" name="Google Shape;7902;p30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3" name="Google Shape;7903;p30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4" name="Google Shape;7904;p30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5" name="Google Shape;7905;p30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6" name="Google Shape;7906;p30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7" name="Google Shape;7907;p30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8" name="Google Shape;7908;p30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9" name="Google Shape;7909;p30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0" name="Google Shape;7910;p30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1" name="Google Shape;7911;p30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2" name="Google Shape;7912;p30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3" name="Google Shape;7913;p30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4" name="Google Shape;7914;p30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5" name="Google Shape;7915;p30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6" name="Google Shape;7916;p30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7" name="Google Shape;7917;p30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8" name="Google Shape;7918;p30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9" name="Google Shape;7919;p30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0" name="Google Shape;7920;p30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1" name="Google Shape;7921;p30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2" name="Google Shape;7922;p30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3" name="Google Shape;7923;p30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4" name="Google Shape;7924;p30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5" name="Google Shape;7925;p30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6" name="Google Shape;7926;p30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7" name="Google Shape;7927;p30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8" name="Google Shape;7928;p30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9" name="Google Shape;7929;p30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0" name="Google Shape;7930;p30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1" name="Google Shape;7931;p30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2" name="Google Shape;7932;p30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3" name="Google Shape;7933;p30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4" name="Google Shape;7934;p30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5" name="Google Shape;7935;p30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6" name="Google Shape;7936;p30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7" name="Google Shape;7937;p30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8" name="Google Shape;7938;p30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9" name="Google Shape;7939;p30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0" name="Google Shape;7940;p30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1" name="Google Shape;7941;p30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2" name="Google Shape;7942;p30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3" name="Google Shape;7943;p30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4" name="Google Shape;7944;p30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5" name="Google Shape;7945;p30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6" name="Google Shape;7946;p30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7" name="Google Shape;7947;p30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8" name="Google Shape;7948;p30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9" name="Google Shape;7949;p30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0" name="Google Shape;7950;p30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1" name="Google Shape;7951;p30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2" name="Google Shape;7952;p30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3" name="Google Shape;7953;p30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4" name="Google Shape;7954;p30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5" name="Google Shape;7955;p30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72815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2">
  <p:cSld name="Title and six columns 2">
    <p:spTree>
      <p:nvGrpSpPr>
        <p:cNvPr id="1" name="Shape 7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7" name="Google Shape;7957;p31"/>
          <p:cNvSpPr txBox="1">
            <a:spLocks noGrp="1"/>
          </p:cNvSpPr>
          <p:nvPr>
            <p:ph type="subTitle" idx="1"/>
          </p:nvPr>
        </p:nvSpPr>
        <p:spPr>
          <a:xfrm flipH="1">
            <a:off x="1974768" y="2087617"/>
            <a:ext cx="2840800" cy="7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2"/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/>
          </a:p>
        </p:txBody>
      </p:sp>
      <p:sp>
        <p:nvSpPr>
          <p:cNvPr id="7958" name="Google Shape;7958;p31"/>
          <p:cNvSpPr txBox="1">
            <a:spLocks noGrp="1"/>
          </p:cNvSpPr>
          <p:nvPr>
            <p:ph type="title"/>
          </p:nvPr>
        </p:nvSpPr>
        <p:spPr>
          <a:xfrm flipH="1">
            <a:off x="1972368" y="1636433"/>
            <a:ext cx="2843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Arvo"/>
              <a:buNone/>
              <a:defRPr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Arvo"/>
              <a:buNone/>
              <a:defRPr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Arvo"/>
              <a:buNone/>
              <a:defRPr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Arvo"/>
              <a:buNone/>
              <a:defRPr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Arvo"/>
              <a:buNone/>
              <a:defRPr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Arvo"/>
              <a:buNone/>
              <a:defRPr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Arvo"/>
              <a:buNone/>
              <a:defRPr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Arvo"/>
              <a:buNone/>
              <a:defRPr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  <p:sp>
        <p:nvSpPr>
          <p:cNvPr id="7959" name="Google Shape;7959;p31"/>
          <p:cNvSpPr txBox="1">
            <a:spLocks noGrp="1"/>
          </p:cNvSpPr>
          <p:nvPr>
            <p:ph type="subTitle" idx="2"/>
          </p:nvPr>
        </p:nvSpPr>
        <p:spPr>
          <a:xfrm flipH="1">
            <a:off x="1974768" y="3655817"/>
            <a:ext cx="2840800" cy="7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2"/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/>
          </a:p>
        </p:txBody>
      </p:sp>
      <p:sp>
        <p:nvSpPr>
          <p:cNvPr id="7960" name="Google Shape;7960;p31"/>
          <p:cNvSpPr txBox="1">
            <a:spLocks noGrp="1"/>
          </p:cNvSpPr>
          <p:nvPr>
            <p:ph type="title" idx="3"/>
          </p:nvPr>
        </p:nvSpPr>
        <p:spPr>
          <a:xfrm flipH="1">
            <a:off x="1972368" y="3204717"/>
            <a:ext cx="28432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Arvo"/>
              <a:buNone/>
              <a:defRPr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Arvo"/>
              <a:buNone/>
              <a:defRPr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Arvo"/>
              <a:buNone/>
              <a:defRPr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Arvo"/>
              <a:buNone/>
              <a:defRPr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Arvo"/>
              <a:buNone/>
              <a:defRPr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Arvo"/>
              <a:buNone/>
              <a:defRPr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Arvo"/>
              <a:buNone/>
              <a:defRPr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Arvo"/>
              <a:buNone/>
              <a:defRPr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  <p:sp>
        <p:nvSpPr>
          <p:cNvPr id="7961" name="Google Shape;7961;p31"/>
          <p:cNvSpPr txBox="1">
            <a:spLocks noGrp="1"/>
          </p:cNvSpPr>
          <p:nvPr>
            <p:ph type="subTitle" idx="4"/>
          </p:nvPr>
        </p:nvSpPr>
        <p:spPr>
          <a:xfrm flipH="1">
            <a:off x="1974768" y="5196733"/>
            <a:ext cx="2840800" cy="7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2"/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/>
          </a:p>
        </p:txBody>
      </p:sp>
      <p:sp>
        <p:nvSpPr>
          <p:cNvPr id="7962" name="Google Shape;7962;p31"/>
          <p:cNvSpPr txBox="1">
            <a:spLocks noGrp="1"/>
          </p:cNvSpPr>
          <p:nvPr>
            <p:ph type="title" idx="5"/>
          </p:nvPr>
        </p:nvSpPr>
        <p:spPr>
          <a:xfrm flipH="1">
            <a:off x="1972368" y="4771033"/>
            <a:ext cx="28432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Arvo"/>
              <a:buNone/>
              <a:defRPr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Arvo"/>
              <a:buNone/>
              <a:defRPr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Arvo"/>
              <a:buNone/>
              <a:defRPr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Arvo"/>
              <a:buNone/>
              <a:defRPr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Arvo"/>
              <a:buNone/>
              <a:defRPr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Arvo"/>
              <a:buNone/>
              <a:defRPr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Arvo"/>
              <a:buNone/>
              <a:defRPr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Arvo"/>
              <a:buNone/>
              <a:defRPr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  <p:sp>
        <p:nvSpPr>
          <p:cNvPr id="7963" name="Google Shape;7963;p31"/>
          <p:cNvSpPr txBox="1">
            <a:spLocks noGrp="1"/>
          </p:cNvSpPr>
          <p:nvPr>
            <p:ph type="subTitle" idx="6"/>
          </p:nvPr>
        </p:nvSpPr>
        <p:spPr>
          <a:xfrm>
            <a:off x="7376433" y="2087617"/>
            <a:ext cx="2843200" cy="7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2"/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/>
          </a:p>
        </p:txBody>
      </p:sp>
      <p:sp>
        <p:nvSpPr>
          <p:cNvPr id="7964" name="Google Shape;7964;p31"/>
          <p:cNvSpPr txBox="1">
            <a:spLocks noGrp="1"/>
          </p:cNvSpPr>
          <p:nvPr>
            <p:ph type="title" idx="7"/>
          </p:nvPr>
        </p:nvSpPr>
        <p:spPr>
          <a:xfrm>
            <a:off x="7376433" y="1636433"/>
            <a:ext cx="2845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Arvo"/>
              <a:buNone/>
              <a:defRPr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Arvo"/>
              <a:buNone/>
              <a:defRPr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Arvo"/>
              <a:buNone/>
              <a:defRPr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Arvo"/>
              <a:buNone/>
              <a:defRPr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Arvo"/>
              <a:buNone/>
              <a:defRPr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Arvo"/>
              <a:buNone/>
              <a:defRPr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Arvo"/>
              <a:buNone/>
              <a:defRPr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Arvo"/>
              <a:buNone/>
              <a:defRPr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  <p:sp>
        <p:nvSpPr>
          <p:cNvPr id="7965" name="Google Shape;7965;p31"/>
          <p:cNvSpPr txBox="1">
            <a:spLocks noGrp="1"/>
          </p:cNvSpPr>
          <p:nvPr>
            <p:ph type="subTitle" idx="8"/>
          </p:nvPr>
        </p:nvSpPr>
        <p:spPr>
          <a:xfrm>
            <a:off x="7376433" y="3655817"/>
            <a:ext cx="2843200" cy="7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2"/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/>
          </a:p>
        </p:txBody>
      </p:sp>
      <p:sp>
        <p:nvSpPr>
          <p:cNvPr id="7966" name="Google Shape;7966;p31"/>
          <p:cNvSpPr txBox="1">
            <a:spLocks noGrp="1"/>
          </p:cNvSpPr>
          <p:nvPr>
            <p:ph type="title" idx="9"/>
          </p:nvPr>
        </p:nvSpPr>
        <p:spPr>
          <a:xfrm>
            <a:off x="7376433" y="3204717"/>
            <a:ext cx="2845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Arvo"/>
              <a:buNone/>
              <a:defRPr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Arvo"/>
              <a:buNone/>
              <a:defRPr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Arvo"/>
              <a:buNone/>
              <a:defRPr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Arvo"/>
              <a:buNone/>
              <a:defRPr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Arvo"/>
              <a:buNone/>
              <a:defRPr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Arvo"/>
              <a:buNone/>
              <a:defRPr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Arvo"/>
              <a:buNone/>
              <a:defRPr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Arvo"/>
              <a:buNone/>
              <a:defRPr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  <p:sp>
        <p:nvSpPr>
          <p:cNvPr id="7967" name="Google Shape;7967;p31"/>
          <p:cNvSpPr txBox="1">
            <a:spLocks noGrp="1"/>
          </p:cNvSpPr>
          <p:nvPr>
            <p:ph type="subTitle" idx="13"/>
          </p:nvPr>
        </p:nvSpPr>
        <p:spPr>
          <a:xfrm>
            <a:off x="7376433" y="5196733"/>
            <a:ext cx="2843200" cy="7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2"/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/>
          </a:p>
        </p:txBody>
      </p:sp>
      <p:sp>
        <p:nvSpPr>
          <p:cNvPr id="7968" name="Google Shape;7968;p31"/>
          <p:cNvSpPr txBox="1">
            <a:spLocks noGrp="1"/>
          </p:cNvSpPr>
          <p:nvPr>
            <p:ph type="title" idx="14"/>
          </p:nvPr>
        </p:nvSpPr>
        <p:spPr>
          <a:xfrm>
            <a:off x="7376433" y="4771033"/>
            <a:ext cx="2845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Arvo"/>
              <a:buNone/>
              <a:defRPr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Arvo"/>
              <a:buNone/>
              <a:defRPr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Arvo"/>
              <a:buNone/>
              <a:defRPr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Arvo"/>
              <a:buNone/>
              <a:defRPr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Arvo"/>
              <a:buNone/>
              <a:defRPr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Arvo"/>
              <a:buNone/>
              <a:defRPr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Arvo"/>
              <a:buNone/>
              <a:defRPr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Arvo"/>
              <a:buNone/>
              <a:defRPr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  <p:sp>
        <p:nvSpPr>
          <p:cNvPr id="7969" name="Google Shape;7969;p31"/>
          <p:cNvSpPr txBox="1">
            <a:spLocks noGrp="1"/>
          </p:cNvSpPr>
          <p:nvPr>
            <p:ph type="title" idx="15"/>
          </p:nvPr>
        </p:nvSpPr>
        <p:spPr>
          <a:xfrm>
            <a:off x="415600" y="3901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485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"/>
          <p:cNvSpPr txBox="1">
            <a:spLocks noGrp="1"/>
          </p:cNvSpPr>
          <p:nvPr>
            <p:ph type="subTitle" idx="1"/>
          </p:nvPr>
        </p:nvSpPr>
        <p:spPr>
          <a:xfrm>
            <a:off x="2032000" y="4381705"/>
            <a:ext cx="3657600" cy="36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Black"/>
              <a:buNone/>
              <a:defRPr sz="2133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sk-SK"/>
              <a:t>Kliknutím upravte štýl predlohy podnadpisu</a:t>
            </a:r>
            <a:endParaRPr/>
          </a:p>
        </p:txBody>
      </p:sp>
      <p:sp>
        <p:nvSpPr>
          <p:cNvPr id="735" name="Google Shape;735;p5"/>
          <p:cNvSpPr txBox="1">
            <a:spLocks noGrp="1"/>
          </p:cNvSpPr>
          <p:nvPr>
            <p:ph type="subTitle" idx="2"/>
          </p:nvPr>
        </p:nvSpPr>
        <p:spPr>
          <a:xfrm>
            <a:off x="2032000" y="4856480"/>
            <a:ext cx="3657600" cy="110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2133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/>
          </a:p>
        </p:txBody>
      </p:sp>
      <p:sp>
        <p:nvSpPr>
          <p:cNvPr id="736" name="Google Shape;736;p5"/>
          <p:cNvSpPr txBox="1">
            <a:spLocks noGrp="1"/>
          </p:cNvSpPr>
          <p:nvPr>
            <p:ph type="subTitle" idx="3"/>
          </p:nvPr>
        </p:nvSpPr>
        <p:spPr>
          <a:xfrm>
            <a:off x="6502400" y="4381705"/>
            <a:ext cx="3657600" cy="36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Black"/>
              <a:buNone/>
              <a:defRPr sz="2133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sk-SK"/>
              <a:t>Kliknutím upravte štýl predlohy podnadpisu</a:t>
            </a:r>
            <a:endParaRPr/>
          </a:p>
        </p:txBody>
      </p:sp>
      <p:sp>
        <p:nvSpPr>
          <p:cNvPr id="737" name="Google Shape;737;p5"/>
          <p:cNvSpPr txBox="1">
            <a:spLocks noGrp="1"/>
          </p:cNvSpPr>
          <p:nvPr>
            <p:ph type="subTitle" idx="4"/>
          </p:nvPr>
        </p:nvSpPr>
        <p:spPr>
          <a:xfrm>
            <a:off x="6502400" y="4856480"/>
            <a:ext cx="3657600" cy="110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2133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/>
          </a:p>
        </p:txBody>
      </p:sp>
      <p:sp>
        <p:nvSpPr>
          <p:cNvPr id="738" name="Google Shape;738;p5"/>
          <p:cNvSpPr txBox="1">
            <a:spLocks noGrp="1"/>
          </p:cNvSpPr>
          <p:nvPr>
            <p:ph type="title"/>
          </p:nvPr>
        </p:nvSpPr>
        <p:spPr>
          <a:xfrm>
            <a:off x="415600" y="3901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916705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7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1" name="Google Shape;7971;p32"/>
          <p:cNvSpPr txBox="1">
            <a:spLocks noGrp="1"/>
          </p:cNvSpPr>
          <p:nvPr>
            <p:ph type="body" idx="1"/>
          </p:nvPr>
        </p:nvSpPr>
        <p:spPr>
          <a:xfrm flipH="1">
            <a:off x="1623900" y="1841500"/>
            <a:ext cx="5450000" cy="40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rtl="0">
              <a:spcBef>
                <a:spcPts val="1333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7972" name="Google Shape;7972;p32"/>
          <p:cNvSpPr txBox="1">
            <a:spLocks noGrp="1"/>
          </p:cNvSpPr>
          <p:nvPr>
            <p:ph type="title"/>
          </p:nvPr>
        </p:nvSpPr>
        <p:spPr>
          <a:xfrm>
            <a:off x="415600" y="3901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  <p:grpSp>
        <p:nvGrpSpPr>
          <p:cNvPr id="7973" name="Google Shape;7973;p32"/>
          <p:cNvGrpSpPr/>
          <p:nvPr/>
        </p:nvGrpSpPr>
        <p:grpSpPr>
          <a:xfrm flipH="1">
            <a:off x="7832317" y="5367434"/>
            <a:ext cx="4361600" cy="1736133"/>
            <a:chOff x="0" y="4025575"/>
            <a:chExt cx="3271200" cy="1302100"/>
          </a:xfrm>
        </p:grpSpPr>
        <p:sp>
          <p:nvSpPr>
            <p:cNvPr id="7974" name="Google Shape;7974;p32"/>
            <p:cNvSpPr/>
            <p:nvPr/>
          </p:nvSpPr>
          <p:spPr>
            <a:xfrm>
              <a:off x="0" y="4025575"/>
              <a:ext cx="3271200" cy="567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5" name="Google Shape;7975;p32"/>
            <p:cNvSpPr/>
            <p:nvPr/>
          </p:nvSpPr>
          <p:spPr>
            <a:xfrm>
              <a:off x="0" y="4598775"/>
              <a:ext cx="3271200" cy="1557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6" name="Google Shape;7976;p32"/>
            <p:cNvSpPr/>
            <p:nvPr/>
          </p:nvSpPr>
          <p:spPr>
            <a:xfrm>
              <a:off x="0" y="4760675"/>
              <a:ext cx="3271200" cy="567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77" name="Google Shape;7977;p32"/>
          <p:cNvGrpSpPr/>
          <p:nvPr/>
        </p:nvGrpSpPr>
        <p:grpSpPr>
          <a:xfrm>
            <a:off x="8653085" y="3006701"/>
            <a:ext cx="1046233" cy="2615500"/>
            <a:chOff x="2705200" y="1035825"/>
            <a:chExt cx="784675" cy="1961625"/>
          </a:xfrm>
        </p:grpSpPr>
        <p:sp>
          <p:nvSpPr>
            <p:cNvPr id="7978" name="Google Shape;7978;p32"/>
            <p:cNvSpPr/>
            <p:nvPr/>
          </p:nvSpPr>
          <p:spPr>
            <a:xfrm>
              <a:off x="2940600" y="2526625"/>
              <a:ext cx="78500" cy="392350"/>
            </a:xfrm>
            <a:custGeom>
              <a:avLst/>
              <a:gdLst/>
              <a:ahLst/>
              <a:cxnLst/>
              <a:rect l="l" t="t" r="r" b="b"/>
              <a:pathLst>
                <a:path w="3140" h="15694" extrusionOk="0">
                  <a:moveTo>
                    <a:pt x="1" y="1"/>
                  </a:moveTo>
                  <a:lnTo>
                    <a:pt x="1" y="15694"/>
                  </a:lnTo>
                  <a:lnTo>
                    <a:pt x="3139" y="15694"/>
                  </a:lnTo>
                  <a:lnTo>
                    <a:pt x="31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9" name="Google Shape;7979;p32"/>
            <p:cNvSpPr/>
            <p:nvPr/>
          </p:nvSpPr>
          <p:spPr>
            <a:xfrm>
              <a:off x="3176000" y="2526625"/>
              <a:ext cx="78475" cy="392350"/>
            </a:xfrm>
            <a:custGeom>
              <a:avLst/>
              <a:gdLst/>
              <a:ahLst/>
              <a:cxnLst/>
              <a:rect l="l" t="t" r="r" b="b"/>
              <a:pathLst>
                <a:path w="3139" h="15694" extrusionOk="0">
                  <a:moveTo>
                    <a:pt x="0" y="1"/>
                  </a:moveTo>
                  <a:lnTo>
                    <a:pt x="0" y="15694"/>
                  </a:lnTo>
                  <a:lnTo>
                    <a:pt x="3139" y="15694"/>
                  </a:lnTo>
                  <a:lnTo>
                    <a:pt x="31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0" name="Google Shape;7980;p32"/>
            <p:cNvSpPr/>
            <p:nvPr/>
          </p:nvSpPr>
          <p:spPr>
            <a:xfrm>
              <a:off x="2783675" y="1820450"/>
              <a:ext cx="627725" cy="706200"/>
            </a:xfrm>
            <a:custGeom>
              <a:avLst/>
              <a:gdLst/>
              <a:ahLst/>
              <a:cxnLst/>
              <a:rect l="l" t="t" r="r" b="b"/>
              <a:pathLst>
                <a:path w="25109" h="28248" extrusionOk="0">
                  <a:moveTo>
                    <a:pt x="12555" y="9417"/>
                  </a:moveTo>
                  <a:lnTo>
                    <a:pt x="12555" y="12555"/>
                  </a:lnTo>
                  <a:lnTo>
                    <a:pt x="15693" y="12555"/>
                  </a:lnTo>
                  <a:lnTo>
                    <a:pt x="15693" y="15694"/>
                  </a:lnTo>
                  <a:lnTo>
                    <a:pt x="15693" y="18832"/>
                  </a:lnTo>
                  <a:lnTo>
                    <a:pt x="12555" y="18832"/>
                  </a:lnTo>
                  <a:lnTo>
                    <a:pt x="12555" y="15694"/>
                  </a:lnTo>
                  <a:lnTo>
                    <a:pt x="9416" y="15694"/>
                  </a:lnTo>
                  <a:lnTo>
                    <a:pt x="9416" y="12555"/>
                  </a:lnTo>
                  <a:lnTo>
                    <a:pt x="9416" y="9417"/>
                  </a:lnTo>
                  <a:close/>
                  <a:moveTo>
                    <a:pt x="0" y="1"/>
                  </a:moveTo>
                  <a:lnTo>
                    <a:pt x="0" y="6278"/>
                  </a:lnTo>
                  <a:lnTo>
                    <a:pt x="3139" y="6278"/>
                  </a:lnTo>
                  <a:lnTo>
                    <a:pt x="3139" y="28248"/>
                  </a:lnTo>
                  <a:lnTo>
                    <a:pt x="21970" y="28248"/>
                  </a:lnTo>
                  <a:lnTo>
                    <a:pt x="21970" y="6278"/>
                  </a:lnTo>
                  <a:lnTo>
                    <a:pt x="25109" y="6278"/>
                  </a:lnTo>
                  <a:lnTo>
                    <a:pt x="25109" y="1"/>
                  </a:lnTo>
                  <a:lnTo>
                    <a:pt x="15693" y="1"/>
                  </a:lnTo>
                  <a:lnTo>
                    <a:pt x="15693" y="3139"/>
                  </a:lnTo>
                  <a:lnTo>
                    <a:pt x="9416" y="3139"/>
                  </a:lnTo>
                  <a:lnTo>
                    <a:pt x="94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1" name="Google Shape;7981;p32"/>
            <p:cNvSpPr/>
            <p:nvPr/>
          </p:nvSpPr>
          <p:spPr>
            <a:xfrm>
              <a:off x="2940600" y="1428150"/>
              <a:ext cx="78500" cy="78475"/>
            </a:xfrm>
            <a:custGeom>
              <a:avLst/>
              <a:gdLst/>
              <a:ahLst/>
              <a:cxnLst/>
              <a:rect l="l" t="t" r="r" b="b"/>
              <a:pathLst>
                <a:path w="3140" h="3139" extrusionOk="0">
                  <a:moveTo>
                    <a:pt x="1" y="0"/>
                  </a:moveTo>
                  <a:lnTo>
                    <a:pt x="1" y="3139"/>
                  </a:lnTo>
                  <a:lnTo>
                    <a:pt x="3139" y="3139"/>
                  </a:lnTo>
                  <a:lnTo>
                    <a:pt x="31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2" name="Google Shape;7982;p32"/>
            <p:cNvSpPr/>
            <p:nvPr/>
          </p:nvSpPr>
          <p:spPr>
            <a:xfrm>
              <a:off x="2705200" y="1506600"/>
              <a:ext cx="78500" cy="235425"/>
            </a:xfrm>
            <a:custGeom>
              <a:avLst/>
              <a:gdLst/>
              <a:ahLst/>
              <a:cxnLst/>
              <a:rect l="l" t="t" r="r" b="b"/>
              <a:pathLst>
                <a:path w="3140" h="9417" extrusionOk="0">
                  <a:moveTo>
                    <a:pt x="1" y="1"/>
                  </a:moveTo>
                  <a:lnTo>
                    <a:pt x="1" y="9416"/>
                  </a:lnTo>
                  <a:lnTo>
                    <a:pt x="3139" y="9416"/>
                  </a:lnTo>
                  <a:lnTo>
                    <a:pt x="31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3" name="Google Shape;7983;p32"/>
            <p:cNvSpPr/>
            <p:nvPr/>
          </p:nvSpPr>
          <p:spPr>
            <a:xfrm>
              <a:off x="3411375" y="1506600"/>
              <a:ext cx="78500" cy="235425"/>
            </a:xfrm>
            <a:custGeom>
              <a:avLst/>
              <a:gdLst/>
              <a:ahLst/>
              <a:cxnLst/>
              <a:rect l="l" t="t" r="r" b="b"/>
              <a:pathLst>
                <a:path w="3140" h="9417" extrusionOk="0">
                  <a:moveTo>
                    <a:pt x="1" y="1"/>
                  </a:moveTo>
                  <a:lnTo>
                    <a:pt x="1" y="9416"/>
                  </a:lnTo>
                  <a:lnTo>
                    <a:pt x="3139" y="9416"/>
                  </a:lnTo>
                  <a:lnTo>
                    <a:pt x="31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4" name="Google Shape;7984;p32"/>
            <p:cNvSpPr/>
            <p:nvPr/>
          </p:nvSpPr>
          <p:spPr>
            <a:xfrm>
              <a:off x="2705200" y="1035825"/>
              <a:ext cx="784675" cy="470800"/>
            </a:xfrm>
            <a:custGeom>
              <a:avLst/>
              <a:gdLst/>
              <a:ahLst/>
              <a:cxnLst/>
              <a:rect l="l" t="t" r="r" b="b"/>
              <a:pathLst>
                <a:path w="31387" h="18832" extrusionOk="0">
                  <a:moveTo>
                    <a:pt x="6278" y="1"/>
                  </a:moveTo>
                  <a:lnTo>
                    <a:pt x="6278" y="3139"/>
                  </a:lnTo>
                  <a:lnTo>
                    <a:pt x="3139" y="3139"/>
                  </a:lnTo>
                  <a:lnTo>
                    <a:pt x="3139" y="6278"/>
                  </a:lnTo>
                  <a:lnTo>
                    <a:pt x="1" y="6278"/>
                  </a:lnTo>
                  <a:lnTo>
                    <a:pt x="1" y="9416"/>
                  </a:lnTo>
                  <a:lnTo>
                    <a:pt x="1" y="12555"/>
                  </a:lnTo>
                  <a:lnTo>
                    <a:pt x="1" y="15693"/>
                  </a:lnTo>
                  <a:lnTo>
                    <a:pt x="3139" y="15693"/>
                  </a:lnTo>
                  <a:lnTo>
                    <a:pt x="3139" y="12555"/>
                  </a:lnTo>
                  <a:lnTo>
                    <a:pt x="6278" y="12555"/>
                  </a:lnTo>
                  <a:lnTo>
                    <a:pt x="6278" y="9416"/>
                  </a:lnTo>
                  <a:lnTo>
                    <a:pt x="9417" y="9416"/>
                  </a:lnTo>
                  <a:lnTo>
                    <a:pt x="9417" y="12555"/>
                  </a:lnTo>
                  <a:lnTo>
                    <a:pt x="12555" y="12555"/>
                  </a:lnTo>
                  <a:lnTo>
                    <a:pt x="12555" y="15693"/>
                  </a:lnTo>
                  <a:lnTo>
                    <a:pt x="18832" y="15693"/>
                  </a:lnTo>
                  <a:lnTo>
                    <a:pt x="18832" y="18832"/>
                  </a:lnTo>
                  <a:lnTo>
                    <a:pt x="21971" y="18832"/>
                  </a:lnTo>
                  <a:lnTo>
                    <a:pt x="21971" y="15693"/>
                  </a:lnTo>
                  <a:lnTo>
                    <a:pt x="31386" y="15693"/>
                  </a:lnTo>
                  <a:lnTo>
                    <a:pt x="31386" y="12555"/>
                  </a:lnTo>
                  <a:lnTo>
                    <a:pt x="31386" y="9416"/>
                  </a:lnTo>
                  <a:lnTo>
                    <a:pt x="31386" y="6278"/>
                  </a:lnTo>
                  <a:lnTo>
                    <a:pt x="28248" y="6278"/>
                  </a:lnTo>
                  <a:lnTo>
                    <a:pt x="28248" y="3139"/>
                  </a:lnTo>
                  <a:lnTo>
                    <a:pt x="25109" y="3139"/>
                  </a:lnTo>
                  <a:lnTo>
                    <a:pt x="251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5" name="Google Shape;7985;p32"/>
            <p:cNvSpPr/>
            <p:nvPr/>
          </p:nvSpPr>
          <p:spPr>
            <a:xfrm>
              <a:off x="3019075" y="1585075"/>
              <a:ext cx="156950" cy="78475"/>
            </a:xfrm>
            <a:custGeom>
              <a:avLst/>
              <a:gdLst/>
              <a:ahLst/>
              <a:cxnLst/>
              <a:rect l="l" t="t" r="r" b="b"/>
              <a:pathLst>
                <a:path w="6278" h="3139" extrusionOk="0">
                  <a:moveTo>
                    <a:pt x="0" y="0"/>
                  </a:moveTo>
                  <a:lnTo>
                    <a:pt x="0" y="3139"/>
                  </a:lnTo>
                  <a:lnTo>
                    <a:pt x="6277" y="3139"/>
                  </a:lnTo>
                  <a:lnTo>
                    <a:pt x="6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6" name="Google Shape;7986;p32"/>
            <p:cNvSpPr/>
            <p:nvPr/>
          </p:nvSpPr>
          <p:spPr>
            <a:xfrm>
              <a:off x="2705200" y="1271225"/>
              <a:ext cx="784675" cy="627725"/>
            </a:xfrm>
            <a:custGeom>
              <a:avLst/>
              <a:gdLst/>
              <a:ahLst/>
              <a:cxnLst/>
              <a:rect l="l" t="t" r="r" b="b"/>
              <a:pathLst>
                <a:path w="31387" h="25109" extrusionOk="0">
                  <a:moveTo>
                    <a:pt x="18832" y="12554"/>
                  </a:moveTo>
                  <a:lnTo>
                    <a:pt x="18832" y="15693"/>
                  </a:lnTo>
                  <a:lnTo>
                    <a:pt x="12555" y="15693"/>
                  </a:lnTo>
                  <a:lnTo>
                    <a:pt x="12555" y="12554"/>
                  </a:lnTo>
                  <a:close/>
                  <a:moveTo>
                    <a:pt x="6278" y="0"/>
                  </a:moveTo>
                  <a:lnTo>
                    <a:pt x="6278" y="3139"/>
                  </a:lnTo>
                  <a:lnTo>
                    <a:pt x="3139" y="3139"/>
                  </a:lnTo>
                  <a:lnTo>
                    <a:pt x="3139" y="6277"/>
                  </a:lnTo>
                  <a:lnTo>
                    <a:pt x="1" y="6277"/>
                  </a:lnTo>
                  <a:lnTo>
                    <a:pt x="1" y="9416"/>
                  </a:lnTo>
                  <a:lnTo>
                    <a:pt x="3139" y="9416"/>
                  </a:lnTo>
                  <a:lnTo>
                    <a:pt x="3139" y="18831"/>
                  </a:lnTo>
                  <a:lnTo>
                    <a:pt x="12555" y="18831"/>
                  </a:lnTo>
                  <a:lnTo>
                    <a:pt x="12555" y="21970"/>
                  </a:lnTo>
                  <a:lnTo>
                    <a:pt x="12555" y="25108"/>
                  </a:lnTo>
                  <a:lnTo>
                    <a:pt x="18832" y="25108"/>
                  </a:lnTo>
                  <a:lnTo>
                    <a:pt x="18832" y="21970"/>
                  </a:lnTo>
                  <a:lnTo>
                    <a:pt x="18832" y="18831"/>
                  </a:lnTo>
                  <a:lnTo>
                    <a:pt x="28248" y="18831"/>
                  </a:lnTo>
                  <a:lnTo>
                    <a:pt x="28248" y="9416"/>
                  </a:lnTo>
                  <a:lnTo>
                    <a:pt x="31386" y="9416"/>
                  </a:lnTo>
                  <a:lnTo>
                    <a:pt x="31386" y="6277"/>
                  </a:lnTo>
                  <a:lnTo>
                    <a:pt x="21971" y="6277"/>
                  </a:lnTo>
                  <a:lnTo>
                    <a:pt x="21971" y="9416"/>
                  </a:lnTo>
                  <a:lnTo>
                    <a:pt x="18832" y="9416"/>
                  </a:lnTo>
                  <a:lnTo>
                    <a:pt x="18832" y="6277"/>
                  </a:lnTo>
                  <a:lnTo>
                    <a:pt x="12555" y="6277"/>
                  </a:lnTo>
                  <a:lnTo>
                    <a:pt x="12555" y="9416"/>
                  </a:lnTo>
                  <a:lnTo>
                    <a:pt x="9417" y="9416"/>
                  </a:lnTo>
                  <a:lnTo>
                    <a:pt x="9417" y="6277"/>
                  </a:lnTo>
                  <a:lnTo>
                    <a:pt x="12555" y="6277"/>
                  </a:lnTo>
                  <a:lnTo>
                    <a:pt x="12555" y="3139"/>
                  </a:lnTo>
                  <a:lnTo>
                    <a:pt x="9417" y="3139"/>
                  </a:lnTo>
                  <a:lnTo>
                    <a:pt x="94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7" name="Google Shape;7987;p32"/>
            <p:cNvSpPr/>
            <p:nvPr/>
          </p:nvSpPr>
          <p:spPr>
            <a:xfrm>
              <a:off x="2783675" y="1977400"/>
              <a:ext cx="78475" cy="549250"/>
            </a:xfrm>
            <a:custGeom>
              <a:avLst/>
              <a:gdLst/>
              <a:ahLst/>
              <a:cxnLst/>
              <a:rect l="l" t="t" r="r" b="b"/>
              <a:pathLst>
                <a:path w="3139" h="21970" extrusionOk="0">
                  <a:moveTo>
                    <a:pt x="0" y="0"/>
                  </a:moveTo>
                  <a:lnTo>
                    <a:pt x="0" y="21970"/>
                  </a:lnTo>
                  <a:lnTo>
                    <a:pt x="3139" y="21970"/>
                  </a:lnTo>
                  <a:lnTo>
                    <a:pt x="31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8" name="Google Shape;7988;p32"/>
            <p:cNvSpPr/>
            <p:nvPr/>
          </p:nvSpPr>
          <p:spPr>
            <a:xfrm>
              <a:off x="3332925" y="1977400"/>
              <a:ext cx="78475" cy="549250"/>
            </a:xfrm>
            <a:custGeom>
              <a:avLst/>
              <a:gdLst/>
              <a:ahLst/>
              <a:cxnLst/>
              <a:rect l="l" t="t" r="r" b="b"/>
              <a:pathLst>
                <a:path w="3139" h="21970" extrusionOk="0">
                  <a:moveTo>
                    <a:pt x="0" y="0"/>
                  </a:moveTo>
                  <a:lnTo>
                    <a:pt x="0" y="21970"/>
                  </a:lnTo>
                  <a:lnTo>
                    <a:pt x="3139" y="21970"/>
                  </a:lnTo>
                  <a:lnTo>
                    <a:pt x="31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9" name="Google Shape;7989;p32"/>
            <p:cNvSpPr/>
            <p:nvPr/>
          </p:nvSpPr>
          <p:spPr>
            <a:xfrm>
              <a:off x="2862125" y="2918950"/>
              <a:ext cx="156975" cy="78500"/>
            </a:xfrm>
            <a:custGeom>
              <a:avLst/>
              <a:gdLst/>
              <a:ahLst/>
              <a:cxnLst/>
              <a:rect l="l" t="t" r="r" b="b"/>
              <a:pathLst>
                <a:path w="6279" h="3140" extrusionOk="0">
                  <a:moveTo>
                    <a:pt x="1" y="1"/>
                  </a:moveTo>
                  <a:lnTo>
                    <a:pt x="1" y="3139"/>
                  </a:lnTo>
                  <a:lnTo>
                    <a:pt x="6278" y="3139"/>
                  </a:lnTo>
                  <a:lnTo>
                    <a:pt x="62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0" name="Google Shape;7990;p32"/>
            <p:cNvSpPr/>
            <p:nvPr/>
          </p:nvSpPr>
          <p:spPr>
            <a:xfrm>
              <a:off x="3176000" y="2918950"/>
              <a:ext cx="156950" cy="78500"/>
            </a:xfrm>
            <a:custGeom>
              <a:avLst/>
              <a:gdLst/>
              <a:ahLst/>
              <a:cxnLst/>
              <a:rect l="l" t="t" r="r" b="b"/>
              <a:pathLst>
                <a:path w="6278" h="3140" extrusionOk="0">
                  <a:moveTo>
                    <a:pt x="0" y="1"/>
                  </a:moveTo>
                  <a:lnTo>
                    <a:pt x="0" y="3139"/>
                  </a:lnTo>
                  <a:lnTo>
                    <a:pt x="6277" y="3139"/>
                  </a:lnTo>
                  <a:lnTo>
                    <a:pt x="62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1" name="Google Shape;7991;p32"/>
            <p:cNvSpPr/>
            <p:nvPr/>
          </p:nvSpPr>
          <p:spPr>
            <a:xfrm>
              <a:off x="3019075" y="2055850"/>
              <a:ext cx="156950" cy="235425"/>
            </a:xfrm>
            <a:custGeom>
              <a:avLst/>
              <a:gdLst/>
              <a:ahLst/>
              <a:cxnLst/>
              <a:rect l="l" t="t" r="r" b="b"/>
              <a:pathLst>
                <a:path w="6278" h="9417" extrusionOk="0">
                  <a:moveTo>
                    <a:pt x="0" y="1"/>
                  </a:moveTo>
                  <a:lnTo>
                    <a:pt x="0" y="3139"/>
                  </a:lnTo>
                  <a:lnTo>
                    <a:pt x="0" y="6278"/>
                  </a:lnTo>
                  <a:lnTo>
                    <a:pt x="3139" y="6278"/>
                  </a:lnTo>
                  <a:lnTo>
                    <a:pt x="3139" y="9416"/>
                  </a:lnTo>
                  <a:lnTo>
                    <a:pt x="6277" y="9416"/>
                  </a:lnTo>
                  <a:lnTo>
                    <a:pt x="6277" y="6278"/>
                  </a:lnTo>
                  <a:lnTo>
                    <a:pt x="6277" y="3139"/>
                  </a:lnTo>
                  <a:lnTo>
                    <a:pt x="3139" y="3139"/>
                  </a:lnTo>
                  <a:lnTo>
                    <a:pt x="31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92" name="Google Shape;7992;p32"/>
          <p:cNvGrpSpPr/>
          <p:nvPr/>
        </p:nvGrpSpPr>
        <p:grpSpPr>
          <a:xfrm>
            <a:off x="10117752" y="3059001"/>
            <a:ext cx="1255433" cy="2615500"/>
            <a:chOff x="3803700" y="1075050"/>
            <a:chExt cx="941575" cy="1961625"/>
          </a:xfrm>
        </p:grpSpPr>
        <p:sp>
          <p:nvSpPr>
            <p:cNvPr id="7993" name="Google Shape;7993;p32"/>
            <p:cNvSpPr/>
            <p:nvPr/>
          </p:nvSpPr>
          <p:spPr>
            <a:xfrm>
              <a:off x="4352950" y="2644325"/>
              <a:ext cx="78475" cy="313875"/>
            </a:xfrm>
            <a:custGeom>
              <a:avLst/>
              <a:gdLst/>
              <a:ahLst/>
              <a:cxnLst/>
              <a:rect l="l" t="t" r="r" b="b"/>
              <a:pathLst>
                <a:path w="3139" h="12555" extrusionOk="0">
                  <a:moveTo>
                    <a:pt x="0" y="1"/>
                  </a:moveTo>
                  <a:lnTo>
                    <a:pt x="0" y="12555"/>
                  </a:lnTo>
                  <a:lnTo>
                    <a:pt x="3139" y="12555"/>
                  </a:lnTo>
                  <a:lnTo>
                    <a:pt x="31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4" name="Google Shape;7994;p32"/>
            <p:cNvSpPr/>
            <p:nvPr/>
          </p:nvSpPr>
          <p:spPr>
            <a:xfrm>
              <a:off x="4117550" y="2644325"/>
              <a:ext cx="78500" cy="313875"/>
            </a:xfrm>
            <a:custGeom>
              <a:avLst/>
              <a:gdLst/>
              <a:ahLst/>
              <a:cxnLst/>
              <a:rect l="l" t="t" r="r" b="b"/>
              <a:pathLst>
                <a:path w="3140" h="12555" extrusionOk="0">
                  <a:moveTo>
                    <a:pt x="1" y="1"/>
                  </a:moveTo>
                  <a:lnTo>
                    <a:pt x="1" y="12555"/>
                  </a:lnTo>
                  <a:lnTo>
                    <a:pt x="3139" y="12555"/>
                  </a:lnTo>
                  <a:lnTo>
                    <a:pt x="31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5" name="Google Shape;7995;p32"/>
            <p:cNvSpPr/>
            <p:nvPr/>
          </p:nvSpPr>
          <p:spPr>
            <a:xfrm>
              <a:off x="3882150" y="1310450"/>
              <a:ext cx="784675" cy="627725"/>
            </a:xfrm>
            <a:custGeom>
              <a:avLst/>
              <a:gdLst/>
              <a:ahLst/>
              <a:cxnLst/>
              <a:rect l="l" t="t" r="r" b="b"/>
              <a:pathLst>
                <a:path w="31387" h="25109" extrusionOk="0">
                  <a:moveTo>
                    <a:pt x="12555" y="6277"/>
                  </a:moveTo>
                  <a:lnTo>
                    <a:pt x="12555" y="9416"/>
                  </a:lnTo>
                  <a:lnTo>
                    <a:pt x="9417" y="9416"/>
                  </a:lnTo>
                  <a:lnTo>
                    <a:pt x="9417" y="6277"/>
                  </a:lnTo>
                  <a:close/>
                  <a:moveTo>
                    <a:pt x="21971" y="6277"/>
                  </a:moveTo>
                  <a:lnTo>
                    <a:pt x="21971" y="9416"/>
                  </a:lnTo>
                  <a:lnTo>
                    <a:pt x="18832" y="9416"/>
                  </a:lnTo>
                  <a:lnTo>
                    <a:pt x="18832" y="6277"/>
                  </a:lnTo>
                  <a:close/>
                  <a:moveTo>
                    <a:pt x="18832" y="12555"/>
                  </a:moveTo>
                  <a:lnTo>
                    <a:pt x="18832" y="15693"/>
                  </a:lnTo>
                  <a:lnTo>
                    <a:pt x="12555" y="15693"/>
                  </a:lnTo>
                  <a:lnTo>
                    <a:pt x="12555" y="12555"/>
                  </a:lnTo>
                  <a:close/>
                  <a:moveTo>
                    <a:pt x="21971" y="0"/>
                  </a:moveTo>
                  <a:lnTo>
                    <a:pt x="21971" y="3139"/>
                  </a:lnTo>
                  <a:lnTo>
                    <a:pt x="3139" y="3139"/>
                  </a:lnTo>
                  <a:lnTo>
                    <a:pt x="3139" y="6277"/>
                  </a:lnTo>
                  <a:lnTo>
                    <a:pt x="1" y="6277"/>
                  </a:lnTo>
                  <a:lnTo>
                    <a:pt x="1" y="9416"/>
                  </a:lnTo>
                  <a:lnTo>
                    <a:pt x="3139" y="9416"/>
                  </a:lnTo>
                  <a:lnTo>
                    <a:pt x="3139" y="12555"/>
                  </a:lnTo>
                  <a:lnTo>
                    <a:pt x="3139" y="15693"/>
                  </a:lnTo>
                  <a:lnTo>
                    <a:pt x="3139" y="18832"/>
                  </a:lnTo>
                  <a:lnTo>
                    <a:pt x="12555" y="18832"/>
                  </a:lnTo>
                  <a:lnTo>
                    <a:pt x="12555" y="21970"/>
                  </a:lnTo>
                  <a:lnTo>
                    <a:pt x="12555" y="25109"/>
                  </a:lnTo>
                  <a:lnTo>
                    <a:pt x="18832" y="25109"/>
                  </a:lnTo>
                  <a:lnTo>
                    <a:pt x="18832" y="21970"/>
                  </a:lnTo>
                  <a:lnTo>
                    <a:pt x="18832" y="18832"/>
                  </a:lnTo>
                  <a:lnTo>
                    <a:pt x="28248" y="18832"/>
                  </a:lnTo>
                  <a:lnTo>
                    <a:pt x="28248" y="15693"/>
                  </a:lnTo>
                  <a:lnTo>
                    <a:pt x="28248" y="12555"/>
                  </a:lnTo>
                  <a:lnTo>
                    <a:pt x="28248" y="9416"/>
                  </a:lnTo>
                  <a:lnTo>
                    <a:pt x="31386" y="9416"/>
                  </a:lnTo>
                  <a:lnTo>
                    <a:pt x="31386" y="6277"/>
                  </a:lnTo>
                  <a:lnTo>
                    <a:pt x="28248" y="6277"/>
                  </a:lnTo>
                  <a:lnTo>
                    <a:pt x="28248" y="3139"/>
                  </a:lnTo>
                  <a:lnTo>
                    <a:pt x="25109" y="3139"/>
                  </a:lnTo>
                  <a:lnTo>
                    <a:pt x="251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6" name="Google Shape;7996;p32"/>
            <p:cNvSpPr/>
            <p:nvPr/>
          </p:nvSpPr>
          <p:spPr>
            <a:xfrm>
              <a:off x="3960625" y="1859700"/>
              <a:ext cx="627725" cy="784650"/>
            </a:xfrm>
            <a:custGeom>
              <a:avLst/>
              <a:gdLst/>
              <a:ahLst/>
              <a:cxnLst/>
              <a:rect l="l" t="t" r="r" b="b"/>
              <a:pathLst>
                <a:path w="25109" h="31386" extrusionOk="0">
                  <a:moveTo>
                    <a:pt x="12555" y="9416"/>
                  </a:moveTo>
                  <a:lnTo>
                    <a:pt x="12555" y="12554"/>
                  </a:lnTo>
                  <a:lnTo>
                    <a:pt x="15693" y="12554"/>
                  </a:lnTo>
                  <a:lnTo>
                    <a:pt x="15693" y="15693"/>
                  </a:lnTo>
                  <a:lnTo>
                    <a:pt x="12555" y="15693"/>
                  </a:lnTo>
                  <a:lnTo>
                    <a:pt x="12555" y="12554"/>
                  </a:lnTo>
                  <a:lnTo>
                    <a:pt x="9416" y="12554"/>
                  </a:lnTo>
                  <a:lnTo>
                    <a:pt x="9416" y="9416"/>
                  </a:lnTo>
                  <a:close/>
                  <a:moveTo>
                    <a:pt x="0" y="0"/>
                  </a:moveTo>
                  <a:lnTo>
                    <a:pt x="0" y="6277"/>
                  </a:lnTo>
                  <a:lnTo>
                    <a:pt x="3139" y="6277"/>
                  </a:lnTo>
                  <a:lnTo>
                    <a:pt x="3139" y="28247"/>
                  </a:lnTo>
                  <a:lnTo>
                    <a:pt x="3139" y="31386"/>
                  </a:lnTo>
                  <a:lnTo>
                    <a:pt x="21970" y="31386"/>
                  </a:lnTo>
                  <a:lnTo>
                    <a:pt x="21970" y="28247"/>
                  </a:lnTo>
                  <a:lnTo>
                    <a:pt x="21970" y="6277"/>
                  </a:lnTo>
                  <a:lnTo>
                    <a:pt x="25109" y="6277"/>
                  </a:lnTo>
                  <a:lnTo>
                    <a:pt x="25109" y="0"/>
                  </a:lnTo>
                  <a:lnTo>
                    <a:pt x="15693" y="0"/>
                  </a:lnTo>
                  <a:lnTo>
                    <a:pt x="15693" y="3139"/>
                  </a:lnTo>
                  <a:lnTo>
                    <a:pt x="9416" y="3139"/>
                  </a:lnTo>
                  <a:lnTo>
                    <a:pt x="94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7" name="Google Shape;7997;p32"/>
            <p:cNvSpPr/>
            <p:nvPr/>
          </p:nvSpPr>
          <p:spPr>
            <a:xfrm>
              <a:off x="4352950" y="1467375"/>
              <a:ext cx="78475" cy="78500"/>
            </a:xfrm>
            <a:custGeom>
              <a:avLst/>
              <a:gdLst/>
              <a:ahLst/>
              <a:cxnLst/>
              <a:rect l="l" t="t" r="r" b="b"/>
              <a:pathLst>
                <a:path w="3139" h="3140" extrusionOk="0">
                  <a:moveTo>
                    <a:pt x="0" y="0"/>
                  </a:moveTo>
                  <a:lnTo>
                    <a:pt x="0" y="3139"/>
                  </a:lnTo>
                  <a:lnTo>
                    <a:pt x="3139" y="3139"/>
                  </a:lnTo>
                  <a:lnTo>
                    <a:pt x="31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8" name="Google Shape;7998;p32"/>
            <p:cNvSpPr/>
            <p:nvPr/>
          </p:nvSpPr>
          <p:spPr>
            <a:xfrm>
              <a:off x="4117550" y="1467375"/>
              <a:ext cx="78500" cy="78500"/>
            </a:xfrm>
            <a:custGeom>
              <a:avLst/>
              <a:gdLst/>
              <a:ahLst/>
              <a:cxnLst/>
              <a:rect l="l" t="t" r="r" b="b"/>
              <a:pathLst>
                <a:path w="3140" h="3140" extrusionOk="0">
                  <a:moveTo>
                    <a:pt x="1" y="0"/>
                  </a:moveTo>
                  <a:lnTo>
                    <a:pt x="1" y="3139"/>
                  </a:lnTo>
                  <a:lnTo>
                    <a:pt x="3139" y="3139"/>
                  </a:lnTo>
                  <a:lnTo>
                    <a:pt x="31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9" name="Google Shape;7999;p32"/>
            <p:cNvSpPr/>
            <p:nvPr/>
          </p:nvSpPr>
          <p:spPr>
            <a:xfrm>
              <a:off x="4196025" y="1624300"/>
              <a:ext cx="156950" cy="78500"/>
            </a:xfrm>
            <a:custGeom>
              <a:avLst/>
              <a:gdLst/>
              <a:ahLst/>
              <a:cxnLst/>
              <a:rect l="l" t="t" r="r" b="b"/>
              <a:pathLst>
                <a:path w="6278" h="3140" extrusionOk="0">
                  <a:moveTo>
                    <a:pt x="0" y="1"/>
                  </a:moveTo>
                  <a:lnTo>
                    <a:pt x="0" y="3139"/>
                  </a:lnTo>
                  <a:lnTo>
                    <a:pt x="6277" y="3139"/>
                  </a:lnTo>
                  <a:lnTo>
                    <a:pt x="62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0" name="Google Shape;8000;p32"/>
            <p:cNvSpPr/>
            <p:nvPr/>
          </p:nvSpPr>
          <p:spPr>
            <a:xfrm>
              <a:off x="4509875" y="2016625"/>
              <a:ext cx="78475" cy="549275"/>
            </a:xfrm>
            <a:custGeom>
              <a:avLst/>
              <a:gdLst/>
              <a:ahLst/>
              <a:cxnLst/>
              <a:rect l="l" t="t" r="r" b="b"/>
              <a:pathLst>
                <a:path w="3139" h="21971" extrusionOk="0">
                  <a:moveTo>
                    <a:pt x="0" y="0"/>
                  </a:moveTo>
                  <a:lnTo>
                    <a:pt x="0" y="21970"/>
                  </a:lnTo>
                  <a:lnTo>
                    <a:pt x="3139" y="21970"/>
                  </a:lnTo>
                  <a:lnTo>
                    <a:pt x="31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1" name="Google Shape;8001;p32"/>
            <p:cNvSpPr/>
            <p:nvPr/>
          </p:nvSpPr>
          <p:spPr>
            <a:xfrm>
              <a:off x="3960625" y="2016625"/>
              <a:ext cx="78500" cy="549275"/>
            </a:xfrm>
            <a:custGeom>
              <a:avLst/>
              <a:gdLst/>
              <a:ahLst/>
              <a:cxnLst/>
              <a:rect l="l" t="t" r="r" b="b"/>
              <a:pathLst>
                <a:path w="3140" h="21971" extrusionOk="0">
                  <a:moveTo>
                    <a:pt x="0" y="0"/>
                  </a:moveTo>
                  <a:lnTo>
                    <a:pt x="0" y="21970"/>
                  </a:lnTo>
                  <a:lnTo>
                    <a:pt x="3139" y="21970"/>
                  </a:lnTo>
                  <a:lnTo>
                    <a:pt x="31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2" name="Google Shape;8002;p32"/>
            <p:cNvSpPr/>
            <p:nvPr/>
          </p:nvSpPr>
          <p:spPr>
            <a:xfrm>
              <a:off x="4352950" y="2958175"/>
              <a:ext cx="156950" cy="78500"/>
            </a:xfrm>
            <a:custGeom>
              <a:avLst/>
              <a:gdLst/>
              <a:ahLst/>
              <a:cxnLst/>
              <a:rect l="l" t="t" r="r" b="b"/>
              <a:pathLst>
                <a:path w="6278" h="3140" extrusionOk="0">
                  <a:moveTo>
                    <a:pt x="0" y="1"/>
                  </a:moveTo>
                  <a:lnTo>
                    <a:pt x="0" y="3139"/>
                  </a:lnTo>
                  <a:lnTo>
                    <a:pt x="6277" y="3139"/>
                  </a:lnTo>
                  <a:lnTo>
                    <a:pt x="62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3" name="Google Shape;8003;p32"/>
            <p:cNvSpPr/>
            <p:nvPr/>
          </p:nvSpPr>
          <p:spPr>
            <a:xfrm>
              <a:off x="4039100" y="2958175"/>
              <a:ext cx="156950" cy="78500"/>
            </a:xfrm>
            <a:custGeom>
              <a:avLst/>
              <a:gdLst/>
              <a:ahLst/>
              <a:cxnLst/>
              <a:rect l="l" t="t" r="r" b="b"/>
              <a:pathLst>
                <a:path w="6278" h="3140" extrusionOk="0">
                  <a:moveTo>
                    <a:pt x="0" y="1"/>
                  </a:moveTo>
                  <a:lnTo>
                    <a:pt x="0" y="3139"/>
                  </a:lnTo>
                  <a:lnTo>
                    <a:pt x="6277" y="3139"/>
                  </a:lnTo>
                  <a:lnTo>
                    <a:pt x="62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4" name="Google Shape;8004;p32"/>
            <p:cNvSpPr/>
            <p:nvPr/>
          </p:nvSpPr>
          <p:spPr>
            <a:xfrm>
              <a:off x="3803700" y="1075050"/>
              <a:ext cx="941575" cy="706200"/>
            </a:xfrm>
            <a:custGeom>
              <a:avLst/>
              <a:gdLst/>
              <a:ahLst/>
              <a:cxnLst/>
              <a:rect l="l" t="t" r="r" b="b"/>
              <a:pathLst>
                <a:path w="37663" h="28248" extrusionOk="0">
                  <a:moveTo>
                    <a:pt x="9416" y="1"/>
                  </a:moveTo>
                  <a:lnTo>
                    <a:pt x="9416" y="3139"/>
                  </a:lnTo>
                  <a:lnTo>
                    <a:pt x="6277" y="3139"/>
                  </a:lnTo>
                  <a:lnTo>
                    <a:pt x="6277" y="6278"/>
                  </a:lnTo>
                  <a:lnTo>
                    <a:pt x="3139" y="6278"/>
                  </a:lnTo>
                  <a:lnTo>
                    <a:pt x="3139" y="9416"/>
                  </a:lnTo>
                  <a:lnTo>
                    <a:pt x="0" y="9416"/>
                  </a:lnTo>
                  <a:lnTo>
                    <a:pt x="0" y="15693"/>
                  </a:lnTo>
                  <a:lnTo>
                    <a:pt x="0" y="18832"/>
                  </a:lnTo>
                  <a:lnTo>
                    <a:pt x="0" y="21971"/>
                  </a:lnTo>
                  <a:lnTo>
                    <a:pt x="0" y="25109"/>
                  </a:lnTo>
                  <a:lnTo>
                    <a:pt x="3139" y="25109"/>
                  </a:lnTo>
                  <a:lnTo>
                    <a:pt x="3139" y="28248"/>
                  </a:lnTo>
                  <a:lnTo>
                    <a:pt x="6277" y="28248"/>
                  </a:lnTo>
                  <a:lnTo>
                    <a:pt x="6277" y="25109"/>
                  </a:lnTo>
                  <a:lnTo>
                    <a:pt x="6277" y="21971"/>
                  </a:lnTo>
                  <a:lnTo>
                    <a:pt x="6277" y="18832"/>
                  </a:lnTo>
                  <a:lnTo>
                    <a:pt x="3139" y="18832"/>
                  </a:lnTo>
                  <a:lnTo>
                    <a:pt x="3139" y="15693"/>
                  </a:lnTo>
                  <a:lnTo>
                    <a:pt x="6277" y="15693"/>
                  </a:lnTo>
                  <a:lnTo>
                    <a:pt x="6277" y="12555"/>
                  </a:lnTo>
                  <a:lnTo>
                    <a:pt x="25109" y="12555"/>
                  </a:lnTo>
                  <a:lnTo>
                    <a:pt x="25109" y="9416"/>
                  </a:lnTo>
                  <a:lnTo>
                    <a:pt x="28247" y="9416"/>
                  </a:lnTo>
                  <a:lnTo>
                    <a:pt x="28247" y="12555"/>
                  </a:lnTo>
                  <a:lnTo>
                    <a:pt x="31386" y="12555"/>
                  </a:lnTo>
                  <a:lnTo>
                    <a:pt x="31386" y="15693"/>
                  </a:lnTo>
                  <a:lnTo>
                    <a:pt x="34524" y="15693"/>
                  </a:lnTo>
                  <a:lnTo>
                    <a:pt x="34524" y="18832"/>
                  </a:lnTo>
                  <a:lnTo>
                    <a:pt x="31386" y="18832"/>
                  </a:lnTo>
                  <a:lnTo>
                    <a:pt x="31386" y="21971"/>
                  </a:lnTo>
                  <a:lnTo>
                    <a:pt x="31386" y="25109"/>
                  </a:lnTo>
                  <a:lnTo>
                    <a:pt x="31386" y="28248"/>
                  </a:lnTo>
                  <a:lnTo>
                    <a:pt x="34524" y="28248"/>
                  </a:lnTo>
                  <a:lnTo>
                    <a:pt x="34524" y="25109"/>
                  </a:lnTo>
                  <a:lnTo>
                    <a:pt x="37663" y="25109"/>
                  </a:lnTo>
                  <a:lnTo>
                    <a:pt x="37663" y="21971"/>
                  </a:lnTo>
                  <a:lnTo>
                    <a:pt x="37663" y="18832"/>
                  </a:lnTo>
                  <a:lnTo>
                    <a:pt x="37663" y="15693"/>
                  </a:lnTo>
                  <a:lnTo>
                    <a:pt x="37663" y="9416"/>
                  </a:lnTo>
                  <a:lnTo>
                    <a:pt x="34524" y="9416"/>
                  </a:lnTo>
                  <a:lnTo>
                    <a:pt x="34524" y="6278"/>
                  </a:lnTo>
                  <a:lnTo>
                    <a:pt x="31386" y="6278"/>
                  </a:lnTo>
                  <a:lnTo>
                    <a:pt x="31386" y="3139"/>
                  </a:lnTo>
                  <a:lnTo>
                    <a:pt x="28247" y="3139"/>
                  </a:lnTo>
                  <a:lnTo>
                    <a:pt x="282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5" name="Google Shape;8005;p32"/>
            <p:cNvSpPr/>
            <p:nvPr/>
          </p:nvSpPr>
          <p:spPr>
            <a:xfrm>
              <a:off x="4196025" y="2095075"/>
              <a:ext cx="78475" cy="78500"/>
            </a:xfrm>
            <a:custGeom>
              <a:avLst/>
              <a:gdLst/>
              <a:ahLst/>
              <a:cxnLst/>
              <a:rect l="l" t="t" r="r" b="b"/>
              <a:pathLst>
                <a:path w="3139" h="3140" extrusionOk="0">
                  <a:moveTo>
                    <a:pt x="0" y="1"/>
                  </a:moveTo>
                  <a:lnTo>
                    <a:pt x="0" y="3139"/>
                  </a:lnTo>
                  <a:lnTo>
                    <a:pt x="3139" y="3139"/>
                  </a:lnTo>
                  <a:lnTo>
                    <a:pt x="31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6" name="Google Shape;8006;p32"/>
            <p:cNvSpPr/>
            <p:nvPr/>
          </p:nvSpPr>
          <p:spPr>
            <a:xfrm>
              <a:off x="4274475" y="2173550"/>
              <a:ext cx="78500" cy="78475"/>
            </a:xfrm>
            <a:custGeom>
              <a:avLst/>
              <a:gdLst/>
              <a:ahLst/>
              <a:cxnLst/>
              <a:rect l="l" t="t" r="r" b="b"/>
              <a:pathLst>
                <a:path w="3140" h="3139" extrusionOk="0">
                  <a:moveTo>
                    <a:pt x="1" y="0"/>
                  </a:moveTo>
                  <a:lnTo>
                    <a:pt x="1" y="3139"/>
                  </a:lnTo>
                  <a:lnTo>
                    <a:pt x="3139" y="3139"/>
                  </a:lnTo>
                  <a:lnTo>
                    <a:pt x="31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14154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8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8" name="Google Shape;8008;p33"/>
          <p:cNvSpPr txBox="1">
            <a:spLocks noGrp="1"/>
          </p:cNvSpPr>
          <p:nvPr>
            <p:ph type="subTitle" idx="1"/>
          </p:nvPr>
        </p:nvSpPr>
        <p:spPr>
          <a:xfrm>
            <a:off x="933167" y="3003296"/>
            <a:ext cx="3048000" cy="36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 Black"/>
              <a:buNone/>
              <a:defRPr b="1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sk-SK"/>
              <a:t>Kliknutím upravte štýl predlohy podnadpisu</a:t>
            </a:r>
            <a:endParaRPr/>
          </a:p>
        </p:txBody>
      </p:sp>
      <p:sp>
        <p:nvSpPr>
          <p:cNvPr id="8009" name="Google Shape;8009;p33"/>
          <p:cNvSpPr txBox="1">
            <a:spLocks noGrp="1"/>
          </p:cNvSpPr>
          <p:nvPr>
            <p:ph type="subTitle" idx="2"/>
          </p:nvPr>
        </p:nvSpPr>
        <p:spPr>
          <a:xfrm>
            <a:off x="933167" y="1967000"/>
            <a:ext cx="3048000" cy="8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/>
          </a:p>
        </p:txBody>
      </p:sp>
      <p:sp>
        <p:nvSpPr>
          <p:cNvPr id="8010" name="Google Shape;8010;p33"/>
          <p:cNvSpPr txBox="1">
            <a:spLocks noGrp="1"/>
          </p:cNvSpPr>
          <p:nvPr>
            <p:ph type="subTitle" idx="3"/>
          </p:nvPr>
        </p:nvSpPr>
        <p:spPr>
          <a:xfrm>
            <a:off x="4553233" y="3003296"/>
            <a:ext cx="3048000" cy="36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 Black"/>
              <a:buNone/>
              <a:defRPr b="1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sk-SK"/>
              <a:t>Kliknutím upravte štýl predlohy podnadpisu</a:t>
            </a:r>
            <a:endParaRPr/>
          </a:p>
        </p:txBody>
      </p:sp>
      <p:sp>
        <p:nvSpPr>
          <p:cNvPr id="8011" name="Google Shape;8011;p33"/>
          <p:cNvSpPr txBox="1">
            <a:spLocks noGrp="1"/>
          </p:cNvSpPr>
          <p:nvPr>
            <p:ph type="subTitle" idx="4"/>
          </p:nvPr>
        </p:nvSpPr>
        <p:spPr>
          <a:xfrm>
            <a:off x="4553233" y="1966976"/>
            <a:ext cx="3048000" cy="8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/>
          </a:p>
        </p:txBody>
      </p:sp>
      <p:sp>
        <p:nvSpPr>
          <p:cNvPr id="8012" name="Google Shape;8012;p33"/>
          <p:cNvSpPr txBox="1">
            <a:spLocks noGrp="1"/>
          </p:cNvSpPr>
          <p:nvPr>
            <p:ph type="subTitle" idx="5"/>
          </p:nvPr>
        </p:nvSpPr>
        <p:spPr>
          <a:xfrm>
            <a:off x="8210833" y="3003296"/>
            <a:ext cx="3048000" cy="36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 Black"/>
              <a:buNone/>
              <a:defRPr b="1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sk-SK"/>
              <a:t>Kliknutím upravte štýl predlohy podnadpisu</a:t>
            </a:r>
            <a:endParaRPr/>
          </a:p>
        </p:txBody>
      </p:sp>
      <p:sp>
        <p:nvSpPr>
          <p:cNvPr id="8013" name="Google Shape;8013;p33"/>
          <p:cNvSpPr txBox="1">
            <a:spLocks noGrp="1"/>
          </p:cNvSpPr>
          <p:nvPr>
            <p:ph type="subTitle" idx="6"/>
          </p:nvPr>
        </p:nvSpPr>
        <p:spPr>
          <a:xfrm>
            <a:off x="8210833" y="1966976"/>
            <a:ext cx="3048000" cy="8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/>
          </a:p>
        </p:txBody>
      </p:sp>
      <p:sp>
        <p:nvSpPr>
          <p:cNvPr id="8014" name="Google Shape;8014;p33"/>
          <p:cNvSpPr txBox="1">
            <a:spLocks noGrp="1"/>
          </p:cNvSpPr>
          <p:nvPr>
            <p:ph type="title"/>
          </p:nvPr>
        </p:nvSpPr>
        <p:spPr>
          <a:xfrm>
            <a:off x="415600" y="3901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313480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8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6" name="Google Shape;8016;p34"/>
          <p:cNvSpPr txBox="1">
            <a:spLocks noGrp="1"/>
          </p:cNvSpPr>
          <p:nvPr>
            <p:ph type="subTitle" idx="1"/>
          </p:nvPr>
        </p:nvSpPr>
        <p:spPr>
          <a:xfrm>
            <a:off x="2009775" y="4084587"/>
            <a:ext cx="3657600" cy="119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"/>
              <a:buNone/>
              <a:defRPr sz="2133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/>
          </a:p>
        </p:txBody>
      </p:sp>
      <p:sp>
        <p:nvSpPr>
          <p:cNvPr id="8017" name="Google Shape;8017;p34"/>
          <p:cNvSpPr txBox="1">
            <a:spLocks noGrp="1"/>
          </p:cNvSpPr>
          <p:nvPr>
            <p:ph type="subTitle" idx="2"/>
          </p:nvPr>
        </p:nvSpPr>
        <p:spPr>
          <a:xfrm>
            <a:off x="6524625" y="4084587"/>
            <a:ext cx="3657600" cy="119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"/>
              <a:buNone/>
              <a:defRPr sz="2133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/>
          </a:p>
        </p:txBody>
      </p:sp>
      <p:sp>
        <p:nvSpPr>
          <p:cNvPr id="8018" name="Google Shape;8018;p34"/>
          <p:cNvSpPr txBox="1">
            <a:spLocks noGrp="1"/>
          </p:cNvSpPr>
          <p:nvPr>
            <p:ph type="title"/>
          </p:nvPr>
        </p:nvSpPr>
        <p:spPr>
          <a:xfrm>
            <a:off x="415600" y="3901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  <p:sp>
        <p:nvSpPr>
          <p:cNvPr id="8019" name="Google Shape;8019;p34"/>
          <p:cNvSpPr txBox="1">
            <a:spLocks noGrp="1"/>
          </p:cNvSpPr>
          <p:nvPr>
            <p:ph type="subTitle" idx="3"/>
          </p:nvPr>
        </p:nvSpPr>
        <p:spPr>
          <a:xfrm>
            <a:off x="2441567" y="3625800"/>
            <a:ext cx="2794000" cy="4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sk-SK"/>
              <a:t>Kliknutím upravte štýl predlohy podnadpisu</a:t>
            </a:r>
            <a:endParaRPr/>
          </a:p>
        </p:txBody>
      </p:sp>
      <p:sp>
        <p:nvSpPr>
          <p:cNvPr id="8020" name="Google Shape;8020;p34"/>
          <p:cNvSpPr txBox="1">
            <a:spLocks noGrp="1"/>
          </p:cNvSpPr>
          <p:nvPr>
            <p:ph type="subTitle" idx="4"/>
          </p:nvPr>
        </p:nvSpPr>
        <p:spPr>
          <a:xfrm>
            <a:off x="6956433" y="3625800"/>
            <a:ext cx="2794000" cy="4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sk-SK"/>
              <a:t>Kliknutím upravte štýl predlohy podnadpisu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775463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2" name="Google Shape;8022;p35"/>
          <p:cNvSpPr txBox="1">
            <a:spLocks noGrp="1"/>
          </p:cNvSpPr>
          <p:nvPr>
            <p:ph type="title"/>
          </p:nvPr>
        </p:nvSpPr>
        <p:spPr>
          <a:xfrm>
            <a:off x="2441200" y="2781933"/>
            <a:ext cx="7309600" cy="19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Advent Pro"/>
              <a:buNone/>
              <a:defRPr sz="3200"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Advent Pro"/>
              <a:buNone/>
              <a:defRPr sz="6400" b="1">
                <a:latin typeface="Advent Pro"/>
                <a:ea typeface="Advent Pro"/>
                <a:cs typeface="Advent Pro"/>
                <a:sym typeface="Advent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Advent Pro"/>
              <a:buNone/>
              <a:defRPr sz="6400" b="1">
                <a:latin typeface="Advent Pro"/>
                <a:ea typeface="Advent Pro"/>
                <a:cs typeface="Advent Pro"/>
                <a:sym typeface="Advent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Advent Pro"/>
              <a:buNone/>
              <a:defRPr sz="6400" b="1">
                <a:latin typeface="Advent Pro"/>
                <a:ea typeface="Advent Pro"/>
                <a:cs typeface="Advent Pro"/>
                <a:sym typeface="Advent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Advent Pro"/>
              <a:buNone/>
              <a:defRPr sz="6400" b="1">
                <a:latin typeface="Advent Pro"/>
                <a:ea typeface="Advent Pro"/>
                <a:cs typeface="Advent Pro"/>
                <a:sym typeface="Advent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Advent Pro"/>
              <a:buNone/>
              <a:defRPr sz="6400" b="1">
                <a:latin typeface="Advent Pro"/>
                <a:ea typeface="Advent Pro"/>
                <a:cs typeface="Advent Pro"/>
                <a:sym typeface="Advent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Advent Pro"/>
              <a:buNone/>
              <a:defRPr sz="6400" b="1">
                <a:latin typeface="Advent Pro"/>
                <a:ea typeface="Advent Pro"/>
                <a:cs typeface="Advent Pro"/>
                <a:sym typeface="Advent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Advent Pro"/>
              <a:buNone/>
              <a:defRPr sz="6400" b="1">
                <a:latin typeface="Advent Pro"/>
                <a:ea typeface="Advent Pro"/>
                <a:cs typeface="Advent Pro"/>
                <a:sym typeface="Advent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Advent Pro"/>
              <a:buNone/>
              <a:defRPr sz="6400" b="1"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  <p:sp>
        <p:nvSpPr>
          <p:cNvPr id="8023" name="Google Shape;8023;p35"/>
          <p:cNvSpPr txBox="1">
            <a:spLocks noGrp="1"/>
          </p:cNvSpPr>
          <p:nvPr>
            <p:ph type="title" idx="2"/>
          </p:nvPr>
        </p:nvSpPr>
        <p:spPr>
          <a:xfrm>
            <a:off x="4200200" y="4583933"/>
            <a:ext cx="3791600" cy="5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24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2400" b="1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2400" b="1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2400" b="1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2400" b="1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2400" b="1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2400" b="1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2400" b="1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24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  <p:grpSp>
        <p:nvGrpSpPr>
          <p:cNvPr id="8024" name="Google Shape;8024;p35"/>
          <p:cNvGrpSpPr/>
          <p:nvPr/>
        </p:nvGrpSpPr>
        <p:grpSpPr>
          <a:xfrm>
            <a:off x="9978618" y="377804"/>
            <a:ext cx="1925261" cy="962624"/>
            <a:chOff x="311697" y="-12"/>
            <a:chExt cx="4437449" cy="2218709"/>
          </a:xfrm>
        </p:grpSpPr>
        <p:sp>
          <p:nvSpPr>
            <p:cNvPr id="8025" name="Google Shape;8025;p35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6" name="Google Shape;8026;p35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7" name="Google Shape;8027;p35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8" name="Google Shape;8028;p35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9" name="Google Shape;8029;p35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0" name="Google Shape;8030;p35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1" name="Google Shape;8031;p35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2" name="Google Shape;8032;p35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3" name="Google Shape;8033;p35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4" name="Google Shape;8034;p35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5" name="Google Shape;8035;p35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6" name="Google Shape;8036;p35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7" name="Google Shape;8037;p35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8" name="Google Shape;8038;p35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9" name="Google Shape;8039;p35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0" name="Google Shape;8040;p35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1" name="Google Shape;8041;p35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2" name="Google Shape;8042;p35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3" name="Google Shape;8043;p35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4" name="Google Shape;8044;p35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5" name="Google Shape;8045;p35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6" name="Google Shape;8046;p35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7" name="Google Shape;8047;p35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8" name="Google Shape;8048;p35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9" name="Google Shape;8049;p35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0" name="Google Shape;8050;p35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1" name="Google Shape;8051;p35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2" name="Google Shape;8052;p35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3" name="Google Shape;8053;p35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4" name="Google Shape;8054;p35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5" name="Google Shape;8055;p35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6" name="Google Shape;8056;p35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7" name="Google Shape;8057;p35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8" name="Google Shape;8058;p35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9" name="Google Shape;8059;p35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0" name="Google Shape;8060;p35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1" name="Google Shape;8061;p35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2" name="Google Shape;8062;p35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3" name="Google Shape;8063;p35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4" name="Google Shape;8064;p35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5" name="Google Shape;8065;p35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6" name="Google Shape;8066;p35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7" name="Google Shape;8067;p35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8" name="Google Shape;8068;p35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9" name="Google Shape;8069;p35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0" name="Google Shape;8070;p35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1" name="Google Shape;8071;p35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2" name="Google Shape;8072;p35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3" name="Google Shape;8073;p35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4" name="Google Shape;8074;p35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5" name="Google Shape;8075;p35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6" name="Google Shape;8076;p35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7" name="Google Shape;8077;p35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8" name="Google Shape;8078;p35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9" name="Google Shape;8079;p35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0" name="Google Shape;8080;p35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1" name="Google Shape;8081;p35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2" name="Google Shape;8082;p35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3" name="Google Shape;8083;p35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4" name="Google Shape;8084;p35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5" name="Google Shape;8085;p35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6" name="Google Shape;8086;p35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7" name="Google Shape;8087;p35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8" name="Google Shape;8088;p35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9" name="Google Shape;8089;p35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0" name="Google Shape;8090;p35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1" name="Google Shape;8091;p35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2" name="Google Shape;8092;p35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3" name="Google Shape;8093;p35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4" name="Google Shape;8094;p35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5" name="Google Shape;8095;p35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6" name="Google Shape;8096;p35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7" name="Google Shape;8097;p35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8" name="Google Shape;8098;p35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9" name="Google Shape;8099;p35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0" name="Google Shape;8100;p35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1" name="Google Shape;8101;p35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2" name="Google Shape;8102;p35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3" name="Google Shape;8103;p35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4" name="Google Shape;8104;p35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5" name="Google Shape;8105;p35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6" name="Google Shape;8106;p35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7" name="Google Shape;8107;p35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8" name="Google Shape;8108;p35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9" name="Google Shape;8109;p35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0" name="Google Shape;8110;p35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1" name="Google Shape;8111;p35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2" name="Google Shape;8112;p35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3" name="Google Shape;8113;p35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4" name="Google Shape;8114;p35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5" name="Google Shape;8115;p35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6" name="Google Shape;8116;p35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7" name="Google Shape;8117;p35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8" name="Google Shape;8118;p35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9" name="Google Shape;8119;p35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0" name="Google Shape;8120;p35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1" name="Google Shape;8121;p35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2" name="Google Shape;8122;p35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3" name="Google Shape;8123;p35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4" name="Google Shape;8124;p35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5" name="Google Shape;8125;p35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6" name="Google Shape;8126;p35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7" name="Google Shape;8127;p35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8" name="Google Shape;8128;p35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9" name="Google Shape;8129;p35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0" name="Google Shape;8130;p35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1" name="Google Shape;8131;p35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2" name="Google Shape;8132;p35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3" name="Google Shape;8133;p35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4" name="Google Shape;8134;p35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5" name="Google Shape;8135;p35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6" name="Google Shape;8136;p35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7" name="Google Shape;8137;p35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8" name="Google Shape;8138;p35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9" name="Google Shape;8139;p35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0" name="Google Shape;8140;p35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1" name="Google Shape;8141;p35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2" name="Google Shape;8142;p35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3" name="Google Shape;8143;p35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4" name="Google Shape;8144;p35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5" name="Google Shape;8145;p35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6" name="Google Shape;8146;p35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7" name="Google Shape;8147;p35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8" name="Google Shape;8148;p35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9" name="Google Shape;8149;p35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0" name="Google Shape;8150;p35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1" name="Google Shape;8151;p35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2" name="Google Shape;8152;p35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3" name="Google Shape;8153;p35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4" name="Google Shape;8154;p35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5" name="Google Shape;8155;p35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6" name="Google Shape;8156;p35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7" name="Google Shape;8157;p35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8" name="Google Shape;8158;p35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9" name="Google Shape;8159;p35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0" name="Google Shape;8160;p35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1" name="Google Shape;8161;p35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2" name="Google Shape;8162;p35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3" name="Google Shape;8163;p35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4" name="Google Shape;8164;p35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5" name="Google Shape;8165;p35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6" name="Google Shape;8166;p35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7" name="Google Shape;8167;p35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8" name="Google Shape;8168;p35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9" name="Google Shape;8169;p35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0" name="Google Shape;8170;p35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1" name="Google Shape;8171;p35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2" name="Google Shape;8172;p35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3" name="Google Shape;8173;p35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4" name="Google Shape;8174;p35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5" name="Google Shape;8175;p35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6" name="Google Shape;8176;p35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7" name="Google Shape;8177;p35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8" name="Google Shape;8178;p35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9" name="Google Shape;8179;p35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0" name="Google Shape;8180;p35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1" name="Google Shape;8181;p35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2" name="Google Shape;8182;p35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3" name="Google Shape;8183;p35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4" name="Google Shape;8184;p35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5" name="Google Shape;8185;p35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6" name="Google Shape;8186;p35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7" name="Google Shape;8187;p35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8" name="Google Shape;8188;p35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9" name="Google Shape;8189;p35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0" name="Google Shape;8190;p35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1" name="Google Shape;8191;p35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2" name="Google Shape;8192;p35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3" name="Google Shape;8193;p35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4" name="Google Shape;8194;p35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5" name="Google Shape;8195;p35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6" name="Google Shape;8196;p35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7" name="Google Shape;8197;p35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8" name="Google Shape;8198;p35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9" name="Google Shape;8199;p35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0" name="Google Shape;8200;p35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1" name="Google Shape;8201;p35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2" name="Google Shape;8202;p35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3" name="Google Shape;8203;p35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4" name="Google Shape;8204;p35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5" name="Google Shape;8205;p35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6" name="Google Shape;8206;p35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7" name="Google Shape;8207;p35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8" name="Google Shape;8208;p35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9" name="Google Shape;8209;p35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0" name="Google Shape;8210;p35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1" name="Google Shape;8211;p35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2" name="Google Shape;8212;p35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3" name="Google Shape;8213;p35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4" name="Google Shape;8214;p35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5" name="Google Shape;8215;p35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6" name="Google Shape;8216;p35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7" name="Google Shape;8217;p35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8" name="Google Shape;8218;p35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9" name="Google Shape;8219;p35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20" name="Google Shape;8220;p35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21" name="Google Shape;8221;p35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22" name="Google Shape;8222;p35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23" name="Google Shape;8223;p35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24" name="Google Shape;8224;p35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25" name="Google Shape;8225;p35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26" name="Google Shape;8226;p35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27" name="Google Shape;8227;p35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28" name="Google Shape;8228;p35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29" name="Google Shape;8229;p35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0" name="Google Shape;8230;p35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1" name="Google Shape;8231;p35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2" name="Google Shape;8232;p35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3" name="Google Shape;8233;p35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4" name="Google Shape;8234;p35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5" name="Google Shape;8235;p35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6" name="Google Shape;8236;p35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7" name="Google Shape;8237;p35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8" name="Google Shape;8238;p35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9" name="Google Shape;8239;p35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0" name="Google Shape;8240;p35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1" name="Google Shape;8241;p35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2" name="Google Shape;8242;p35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3" name="Google Shape;8243;p35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4" name="Google Shape;8244;p35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5" name="Google Shape;8245;p35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6" name="Google Shape;8246;p35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7" name="Google Shape;8247;p35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8" name="Google Shape;8248;p35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9" name="Google Shape;8249;p35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0" name="Google Shape;8250;p35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1" name="Google Shape;8251;p35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2" name="Google Shape;8252;p35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3" name="Google Shape;8253;p35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4" name="Google Shape;8254;p35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5" name="Google Shape;8255;p35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6" name="Google Shape;8256;p35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7" name="Google Shape;8257;p35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8" name="Google Shape;8258;p35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9" name="Google Shape;8259;p35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0" name="Google Shape;8260;p35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1" name="Google Shape;8261;p35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2" name="Google Shape;8262;p35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3" name="Google Shape;8263;p35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4" name="Google Shape;8264;p35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5" name="Google Shape;8265;p35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6" name="Google Shape;8266;p35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7" name="Google Shape;8267;p35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8" name="Google Shape;8268;p35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9" name="Google Shape;8269;p35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0" name="Google Shape;8270;p35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1" name="Google Shape;8271;p35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2" name="Google Shape;8272;p35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3" name="Google Shape;8273;p35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4" name="Google Shape;8274;p35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5" name="Google Shape;8275;p35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6" name="Google Shape;8276;p35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7" name="Google Shape;8277;p35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8" name="Google Shape;8278;p35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9" name="Google Shape;8279;p35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0" name="Google Shape;8280;p35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1" name="Google Shape;8281;p35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2" name="Google Shape;8282;p35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3" name="Google Shape;8283;p35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4" name="Google Shape;8284;p35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5" name="Google Shape;8285;p35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6" name="Google Shape;8286;p35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7" name="Google Shape;8287;p35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8" name="Google Shape;8288;p35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9" name="Google Shape;8289;p35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0" name="Google Shape;8290;p35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1" name="Google Shape;8291;p35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2" name="Google Shape;8292;p35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3" name="Google Shape;8293;p35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4" name="Google Shape;8294;p35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5" name="Google Shape;8295;p35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6" name="Google Shape;8296;p35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7" name="Google Shape;8297;p35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8" name="Google Shape;8298;p35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9" name="Google Shape;8299;p35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0" name="Google Shape;8300;p35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1" name="Google Shape;8301;p35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2" name="Google Shape;8302;p35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3" name="Google Shape;8303;p35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4" name="Google Shape;8304;p35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5" name="Google Shape;8305;p35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6" name="Google Shape;8306;p35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7" name="Google Shape;8307;p35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8" name="Google Shape;8308;p35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9" name="Google Shape;8309;p35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10" name="Google Shape;8310;p35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11" name="Google Shape;8311;p35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12" name="Google Shape;8312;p35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13" name="Google Shape;8313;p35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14" name="Google Shape;8314;p35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15" name="Google Shape;8315;p35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16" name="Google Shape;8316;p35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17" name="Google Shape;8317;p35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18" name="Google Shape;8318;p35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19" name="Google Shape;8319;p35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0" name="Google Shape;8320;p35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1" name="Google Shape;8321;p35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2" name="Google Shape;8322;p35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3" name="Google Shape;8323;p35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4" name="Google Shape;8324;p35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5" name="Google Shape;8325;p35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6" name="Google Shape;8326;p35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7" name="Google Shape;8327;p35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8" name="Google Shape;8328;p35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9" name="Google Shape;8329;p35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0" name="Google Shape;8330;p35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1" name="Google Shape;8331;p35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2" name="Google Shape;8332;p35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3" name="Google Shape;8333;p35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4" name="Google Shape;8334;p35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5" name="Google Shape;8335;p35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6" name="Google Shape;8336;p35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7" name="Google Shape;8337;p35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8" name="Google Shape;8338;p35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9" name="Google Shape;8339;p35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0" name="Google Shape;8340;p35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1" name="Google Shape;8341;p35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2" name="Google Shape;8342;p35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3" name="Google Shape;8343;p35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4" name="Google Shape;8344;p35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5" name="Google Shape;8345;p35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6" name="Google Shape;8346;p35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7" name="Google Shape;8347;p35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8" name="Google Shape;8348;p35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9" name="Google Shape;8349;p35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0" name="Google Shape;8350;p35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1" name="Google Shape;8351;p35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2" name="Google Shape;8352;p35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3" name="Google Shape;8353;p35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54" name="Google Shape;8354;p35"/>
          <p:cNvGrpSpPr/>
          <p:nvPr/>
        </p:nvGrpSpPr>
        <p:grpSpPr>
          <a:xfrm>
            <a:off x="441259" y="1340436"/>
            <a:ext cx="1019429" cy="509712"/>
            <a:chOff x="311697" y="-12"/>
            <a:chExt cx="4437449" cy="2218709"/>
          </a:xfrm>
        </p:grpSpPr>
        <p:sp>
          <p:nvSpPr>
            <p:cNvPr id="8355" name="Google Shape;8355;p35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6" name="Google Shape;8356;p35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7" name="Google Shape;8357;p35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8" name="Google Shape;8358;p35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9" name="Google Shape;8359;p35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0" name="Google Shape;8360;p35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1" name="Google Shape;8361;p35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2" name="Google Shape;8362;p35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3" name="Google Shape;8363;p35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4" name="Google Shape;8364;p35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5" name="Google Shape;8365;p35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6" name="Google Shape;8366;p35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7" name="Google Shape;8367;p35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8" name="Google Shape;8368;p35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9" name="Google Shape;8369;p35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0" name="Google Shape;8370;p35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1" name="Google Shape;8371;p35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2" name="Google Shape;8372;p35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3" name="Google Shape;8373;p35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4" name="Google Shape;8374;p35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5" name="Google Shape;8375;p35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6" name="Google Shape;8376;p35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7" name="Google Shape;8377;p35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8" name="Google Shape;8378;p35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9" name="Google Shape;8379;p35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0" name="Google Shape;8380;p35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1" name="Google Shape;8381;p35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2" name="Google Shape;8382;p35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3" name="Google Shape;8383;p35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4" name="Google Shape;8384;p35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5" name="Google Shape;8385;p35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6" name="Google Shape;8386;p35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7" name="Google Shape;8387;p35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8" name="Google Shape;8388;p35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9" name="Google Shape;8389;p35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0" name="Google Shape;8390;p35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1" name="Google Shape;8391;p35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2" name="Google Shape;8392;p35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3" name="Google Shape;8393;p35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4" name="Google Shape;8394;p35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5" name="Google Shape;8395;p35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6" name="Google Shape;8396;p35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7" name="Google Shape;8397;p35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8" name="Google Shape;8398;p35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9" name="Google Shape;8399;p35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0" name="Google Shape;8400;p35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1" name="Google Shape;8401;p35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2" name="Google Shape;8402;p35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3" name="Google Shape;8403;p35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4" name="Google Shape;8404;p35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5" name="Google Shape;8405;p35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6" name="Google Shape;8406;p35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7" name="Google Shape;8407;p35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8" name="Google Shape;8408;p35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9" name="Google Shape;8409;p35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0" name="Google Shape;8410;p35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1" name="Google Shape;8411;p35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2" name="Google Shape;8412;p35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3" name="Google Shape;8413;p35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4" name="Google Shape;8414;p35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5" name="Google Shape;8415;p35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6" name="Google Shape;8416;p35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7" name="Google Shape;8417;p35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8" name="Google Shape;8418;p35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9" name="Google Shape;8419;p35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0" name="Google Shape;8420;p35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1" name="Google Shape;8421;p35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2" name="Google Shape;8422;p35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3" name="Google Shape;8423;p35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4" name="Google Shape;8424;p35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5" name="Google Shape;8425;p35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6" name="Google Shape;8426;p35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7" name="Google Shape;8427;p35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8" name="Google Shape;8428;p35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9" name="Google Shape;8429;p35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0" name="Google Shape;8430;p35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1" name="Google Shape;8431;p35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2" name="Google Shape;8432;p35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3" name="Google Shape;8433;p35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4" name="Google Shape;8434;p35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5" name="Google Shape;8435;p35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6" name="Google Shape;8436;p35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7" name="Google Shape;8437;p35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8" name="Google Shape;8438;p35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9" name="Google Shape;8439;p35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0" name="Google Shape;8440;p35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1" name="Google Shape;8441;p35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2" name="Google Shape;8442;p35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3" name="Google Shape;8443;p35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4" name="Google Shape;8444;p35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5" name="Google Shape;8445;p35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6" name="Google Shape;8446;p35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7" name="Google Shape;8447;p35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8" name="Google Shape;8448;p35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9" name="Google Shape;8449;p35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0" name="Google Shape;8450;p35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1" name="Google Shape;8451;p35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2" name="Google Shape;8452;p35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3" name="Google Shape;8453;p35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4" name="Google Shape;8454;p35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5" name="Google Shape;8455;p35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6" name="Google Shape;8456;p35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7" name="Google Shape;8457;p35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8" name="Google Shape;8458;p35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9" name="Google Shape;8459;p35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0" name="Google Shape;8460;p35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1" name="Google Shape;8461;p35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2" name="Google Shape;8462;p35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3" name="Google Shape;8463;p35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4" name="Google Shape;8464;p35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5" name="Google Shape;8465;p35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6" name="Google Shape;8466;p35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7" name="Google Shape;8467;p35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8" name="Google Shape;8468;p35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9" name="Google Shape;8469;p35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0" name="Google Shape;8470;p35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1" name="Google Shape;8471;p35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2" name="Google Shape;8472;p35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3" name="Google Shape;8473;p35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4" name="Google Shape;8474;p35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5" name="Google Shape;8475;p35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6" name="Google Shape;8476;p35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7" name="Google Shape;8477;p35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8" name="Google Shape;8478;p35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9" name="Google Shape;8479;p35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0" name="Google Shape;8480;p35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1" name="Google Shape;8481;p35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2" name="Google Shape;8482;p35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3" name="Google Shape;8483;p35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4" name="Google Shape;8484;p35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5" name="Google Shape;8485;p35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6" name="Google Shape;8486;p35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7" name="Google Shape;8487;p35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8" name="Google Shape;8488;p35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9" name="Google Shape;8489;p35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0" name="Google Shape;8490;p35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1" name="Google Shape;8491;p35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2" name="Google Shape;8492;p35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3" name="Google Shape;8493;p35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4" name="Google Shape;8494;p35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5" name="Google Shape;8495;p35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6" name="Google Shape;8496;p35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7" name="Google Shape;8497;p35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8" name="Google Shape;8498;p35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9" name="Google Shape;8499;p35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0" name="Google Shape;8500;p35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1" name="Google Shape;8501;p35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2" name="Google Shape;8502;p35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3" name="Google Shape;8503;p35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4" name="Google Shape;8504;p35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5" name="Google Shape;8505;p35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6" name="Google Shape;8506;p35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7" name="Google Shape;8507;p35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8" name="Google Shape;8508;p35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9" name="Google Shape;8509;p35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0" name="Google Shape;8510;p35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1" name="Google Shape;8511;p35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2" name="Google Shape;8512;p35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3" name="Google Shape;8513;p35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4" name="Google Shape;8514;p35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5" name="Google Shape;8515;p35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6" name="Google Shape;8516;p35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7" name="Google Shape;8517;p35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8" name="Google Shape;8518;p35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9" name="Google Shape;8519;p35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0" name="Google Shape;8520;p35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1" name="Google Shape;8521;p35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2" name="Google Shape;8522;p35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3" name="Google Shape;8523;p35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4" name="Google Shape;8524;p35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5" name="Google Shape;8525;p35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6" name="Google Shape;8526;p35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7" name="Google Shape;8527;p35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8" name="Google Shape;8528;p35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9" name="Google Shape;8529;p35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0" name="Google Shape;8530;p35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1" name="Google Shape;8531;p35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2" name="Google Shape;8532;p35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3" name="Google Shape;8533;p35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4" name="Google Shape;8534;p35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5" name="Google Shape;8535;p35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6" name="Google Shape;8536;p35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7" name="Google Shape;8537;p35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8" name="Google Shape;8538;p35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9" name="Google Shape;8539;p35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0" name="Google Shape;8540;p35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1" name="Google Shape;8541;p35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2" name="Google Shape;8542;p35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3" name="Google Shape;8543;p35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4" name="Google Shape;8544;p35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5" name="Google Shape;8545;p35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6" name="Google Shape;8546;p35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7" name="Google Shape;8547;p35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8" name="Google Shape;8548;p35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9" name="Google Shape;8549;p35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0" name="Google Shape;8550;p35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1" name="Google Shape;8551;p35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2" name="Google Shape;8552;p35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3" name="Google Shape;8553;p35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4" name="Google Shape;8554;p35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5" name="Google Shape;8555;p35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6" name="Google Shape;8556;p35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7" name="Google Shape;8557;p35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8" name="Google Shape;8558;p35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9" name="Google Shape;8559;p35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0" name="Google Shape;8560;p35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1" name="Google Shape;8561;p35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2" name="Google Shape;8562;p35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3" name="Google Shape;8563;p35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4" name="Google Shape;8564;p35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5" name="Google Shape;8565;p35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6" name="Google Shape;8566;p35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7" name="Google Shape;8567;p35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8" name="Google Shape;8568;p35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9" name="Google Shape;8569;p35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0" name="Google Shape;8570;p35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1" name="Google Shape;8571;p35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2" name="Google Shape;8572;p35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3" name="Google Shape;8573;p35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4" name="Google Shape;8574;p35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5" name="Google Shape;8575;p35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6" name="Google Shape;8576;p35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7" name="Google Shape;8577;p35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8" name="Google Shape;8578;p35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9" name="Google Shape;8579;p35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0" name="Google Shape;8580;p35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1" name="Google Shape;8581;p35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2" name="Google Shape;8582;p35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3" name="Google Shape;8583;p35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4" name="Google Shape;8584;p35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5" name="Google Shape;8585;p35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6" name="Google Shape;8586;p35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7" name="Google Shape;8587;p35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8" name="Google Shape;8588;p35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9" name="Google Shape;8589;p35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0" name="Google Shape;8590;p35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1" name="Google Shape;8591;p35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2" name="Google Shape;8592;p35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3" name="Google Shape;8593;p35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4" name="Google Shape;8594;p35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5" name="Google Shape;8595;p35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6" name="Google Shape;8596;p35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7" name="Google Shape;8597;p35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8" name="Google Shape;8598;p35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9" name="Google Shape;8599;p35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0" name="Google Shape;8600;p35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1" name="Google Shape;8601;p35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2" name="Google Shape;8602;p35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3" name="Google Shape;8603;p35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4" name="Google Shape;8604;p35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5" name="Google Shape;8605;p35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6" name="Google Shape;8606;p35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7" name="Google Shape;8607;p35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8" name="Google Shape;8608;p35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9" name="Google Shape;8609;p35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0" name="Google Shape;8610;p35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1" name="Google Shape;8611;p35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2" name="Google Shape;8612;p35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3" name="Google Shape;8613;p35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4" name="Google Shape;8614;p35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5" name="Google Shape;8615;p35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6" name="Google Shape;8616;p35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7" name="Google Shape;8617;p35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8" name="Google Shape;8618;p35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9" name="Google Shape;8619;p35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0" name="Google Shape;8620;p35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1" name="Google Shape;8621;p35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2" name="Google Shape;8622;p35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3" name="Google Shape;8623;p35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4" name="Google Shape;8624;p35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5" name="Google Shape;8625;p35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6" name="Google Shape;8626;p35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7" name="Google Shape;8627;p35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8" name="Google Shape;8628;p35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9" name="Google Shape;8629;p35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0" name="Google Shape;8630;p35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1" name="Google Shape;8631;p35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2" name="Google Shape;8632;p35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3" name="Google Shape;8633;p35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4" name="Google Shape;8634;p35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5" name="Google Shape;8635;p35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6" name="Google Shape;8636;p35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7" name="Google Shape;8637;p35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8" name="Google Shape;8638;p35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9" name="Google Shape;8639;p35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0" name="Google Shape;8640;p35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1" name="Google Shape;8641;p35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2" name="Google Shape;8642;p35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3" name="Google Shape;8643;p35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4" name="Google Shape;8644;p35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5" name="Google Shape;8645;p35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6" name="Google Shape;8646;p35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7" name="Google Shape;8647;p35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8" name="Google Shape;8648;p35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9" name="Google Shape;8649;p35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0" name="Google Shape;8650;p35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1" name="Google Shape;8651;p35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2" name="Google Shape;8652;p35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3" name="Google Shape;8653;p35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4" name="Google Shape;8654;p35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5" name="Google Shape;8655;p35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6" name="Google Shape;8656;p35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7" name="Google Shape;8657;p35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8" name="Google Shape;8658;p35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9" name="Google Shape;8659;p35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0" name="Google Shape;8660;p35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1" name="Google Shape;8661;p35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2" name="Google Shape;8662;p35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3" name="Google Shape;8663;p35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4" name="Google Shape;8664;p35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5" name="Google Shape;8665;p35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6" name="Google Shape;8666;p35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7" name="Google Shape;8667;p35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8" name="Google Shape;8668;p35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9" name="Google Shape;8669;p35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0" name="Google Shape;8670;p35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1" name="Google Shape;8671;p35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2" name="Google Shape;8672;p35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3" name="Google Shape;8673;p35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4" name="Google Shape;8674;p35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5" name="Google Shape;8675;p35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6" name="Google Shape;8676;p35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7" name="Google Shape;8677;p35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8" name="Google Shape;8678;p35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9" name="Google Shape;8679;p35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0" name="Google Shape;8680;p35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1" name="Google Shape;8681;p35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2" name="Google Shape;8682;p35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3" name="Google Shape;8683;p35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684" name="Google Shape;8684;p35"/>
          <p:cNvSpPr/>
          <p:nvPr/>
        </p:nvSpPr>
        <p:spPr>
          <a:xfrm rot="-5400000">
            <a:off x="6076804" y="4373896"/>
            <a:ext cx="38400" cy="3925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85" name="Google Shape;8685;p35"/>
          <p:cNvSpPr/>
          <p:nvPr/>
        </p:nvSpPr>
        <p:spPr>
          <a:xfrm rot="-5400000">
            <a:off x="3191800" y="6281696"/>
            <a:ext cx="127200" cy="1100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86" name="Google Shape;8686;p35"/>
          <p:cNvSpPr/>
          <p:nvPr/>
        </p:nvSpPr>
        <p:spPr>
          <a:xfrm rot="5400000">
            <a:off x="8873000" y="6281696"/>
            <a:ext cx="127200" cy="1100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112786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7">
  <p:cSld name="Title and two columns 7">
    <p:spTree>
      <p:nvGrpSpPr>
        <p:cNvPr id="1" name="Shape 8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8" name="Google Shape;8688;p36"/>
          <p:cNvSpPr txBox="1">
            <a:spLocks noGrp="1"/>
          </p:cNvSpPr>
          <p:nvPr>
            <p:ph type="title"/>
          </p:nvPr>
        </p:nvSpPr>
        <p:spPr>
          <a:xfrm>
            <a:off x="1905121" y="5102967"/>
            <a:ext cx="3352400" cy="10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dvent Pro"/>
              <a:buNone/>
              <a:defRPr sz="2133">
                <a:solidFill>
                  <a:schemeClr val="lt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dvent Pro"/>
              <a:buNone/>
              <a:defRPr sz="1867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dvent Pro"/>
              <a:buNone/>
              <a:defRPr sz="1867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dvent Pro"/>
              <a:buNone/>
              <a:defRPr sz="1867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dvent Pro"/>
              <a:buNone/>
              <a:defRPr sz="1867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dvent Pro"/>
              <a:buNone/>
              <a:defRPr sz="1867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dvent Pro"/>
              <a:buNone/>
              <a:defRPr sz="1867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dvent Pro"/>
              <a:buNone/>
              <a:defRPr sz="1867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dvent Pro"/>
              <a:buNone/>
              <a:defRPr sz="1867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  <p:sp>
        <p:nvSpPr>
          <p:cNvPr id="8689" name="Google Shape;8689;p36"/>
          <p:cNvSpPr txBox="1">
            <a:spLocks noGrp="1"/>
          </p:cNvSpPr>
          <p:nvPr>
            <p:ph type="title" idx="2"/>
          </p:nvPr>
        </p:nvSpPr>
        <p:spPr>
          <a:xfrm>
            <a:off x="6934479" y="5102967"/>
            <a:ext cx="3352400" cy="10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dvent Pro"/>
              <a:buNone/>
              <a:defRPr sz="2133">
                <a:solidFill>
                  <a:schemeClr val="lt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dvent Pro"/>
              <a:buNone/>
              <a:defRPr sz="1867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dvent Pro"/>
              <a:buNone/>
              <a:defRPr sz="1867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dvent Pro"/>
              <a:buNone/>
              <a:defRPr sz="1867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dvent Pro"/>
              <a:buNone/>
              <a:defRPr sz="1867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dvent Pro"/>
              <a:buNone/>
              <a:defRPr sz="1867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dvent Pro"/>
              <a:buNone/>
              <a:defRPr sz="1867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dvent Pro"/>
              <a:buNone/>
              <a:defRPr sz="1867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dvent Pro"/>
              <a:buNone/>
              <a:defRPr sz="1867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  <p:sp>
        <p:nvSpPr>
          <p:cNvPr id="8690" name="Google Shape;8690;p36"/>
          <p:cNvSpPr txBox="1">
            <a:spLocks noGrp="1"/>
          </p:cNvSpPr>
          <p:nvPr>
            <p:ph type="title" idx="3"/>
          </p:nvPr>
        </p:nvSpPr>
        <p:spPr>
          <a:xfrm>
            <a:off x="1905124" y="4539867"/>
            <a:ext cx="3352400" cy="5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24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2400" b="1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2400" b="1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2400" b="1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2400" b="1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2400" b="1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2400" b="1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2400" b="1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24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  <p:sp>
        <p:nvSpPr>
          <p:cNvPr id="8691" name="Google Shape;8691;p36"/>
          <p:cNvSpPr txBox="1">
            <a:spLocks noGrp="1"/>
          </p:cNvSpPr>
          <p:nvPr>
            <p:ph type="title" idx="4"/>
          </p:nvPr>
        </p:nvSpPr>
        <p:spPr>
          <a:xfrm>
            <a:off x="6934473" y="4539867"/>
            <a:ext cx="3352400" cy="5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24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2400" b="1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2400" b="1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2400" b="1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2400" b="1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2400" b="1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2400" b="1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2400" b="1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24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  <p:sp>
        <p:nvSpPr>
          <p:cNvPr id="8692" name="Google Shape;8692;p36"/>
          <p:cNvSpPr txBox="1">
            <a:spLocks noGrp="1"/>
          </p:cNvSpPr>
          <p:nvPr>
            <p:ph type="title" idx="5"/>
          </p:nvPr>
        </p:nvSpPr>
        <p:spPr>
          <a:xfrm>
            <a:off x="415600" y="3901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738062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Title and three columns 4">
    <p:spTree>
      <p:nvGrpSpPr>
        <p:cNvPr id="1" name="Shape 8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4" name="Google Shape;8694;p37"/>
          <p:cNvSpPr/>
          <p:nvPr/>
        </p:nvSpPr>
        <p:spPr>
          <a:xfrm>
            <a:off x="8329717" y="2006500"/>
            <a:ext cx="2834400" cy="412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95" name="Google Shape;8695;p37"/>
          <p:cNvSpPr/>
          <p:nvPr/>
        </p:nvSpPr>
        <p:spPr>
          <a:xfrm>
            <a:off x="4697517" y="2006500"/>
            <a:ext cx="2834400" cy="412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96" name="Google Shape;8696;p37"/>
          <p:cNvSpPr/>
          <p:nvPr/>
        </p:nvSpPr>
        <p:spPr>
          <a:xfrm>
            <a:off x="1027884" y="2006500"/>
            <a:ext cx="2834400" cy="412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97" name="Google Shape;8697;p37"/>
          <p:cNvSpPr txBox="1">
            <a:spLocks noGrp="1"/>
          </p:cNvSpPr>
          <p:nvPr>
            <p:ph type="title"/>
          </p:nvPr>
        </p:nvSpPr>
        <p:spPr>
          <a:xfrm>
            <a:off x="1225211" y="3029000"/>
            <a:ext cx="2438400" cy="7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chemeClr val="accent6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  <p:sp>
        <p:nvSpPr>
          <p:cNvPr id="8698" name="Google Shape;8698;p37"/>
          <p:cNvSpPr txBox="1">
            <a:spLocks noGrp="1"/>
          </p:cNvSpPr>
          <p:nvPr>
            <p:ph type="subTitle" idx="1"/>
          </p:nvPr>
        </p:nvSpPr>
        <p:spPr>
          <a:xfrm>
            <a:off x="1225211" y="3872992"/>
            <a:ext cx="24384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133">
                <a:solidFill>
                  <a:schemeClr val="accent6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/>
          </a:p>
        </p:txBody>
      </p:sp>
      <p:sp>
        <p:nvSpPr>
          <p:cNvPr id="8699" name="Google Shape;8699;p37"/>
          <p:cNvSpPr txBox="1">
            <a:spLocks noGrp="1"/>
          </p:cNvSpPr>
          <p:nvPr>
            <p:ph type="title" idx="2"/>
          </p:nvPr>
        </p:nvSpPr>
        <p:spPr>
          <a:xfrm>
            <a:off x="4895511" y="3029000"/>
            <a:ext cx="2438400" cy="7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chemeClr val="accent6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  <p:sp>
        <p:nvSpPr>
          <p:cNvPr id="8700" name="Google Shape;8700;p37"/>
          <p:cNvSpPr txBox="1">
            <a:spLocks noGrp="1"/>
          </p:cNvSpPr>
          <p:nvPr>
            <p:ph type="subTitle" idx="3"/>
          </p:nvPr>
        </p:nvSpPr>
        <p:spPr>
          <a:xfrm>
            <a:off x="4895511" y="3872992"/>
            <a:ext cx="24384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133">
                <a:solidFill>
                  <a:schemeClr val="accent6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/>
          </a:p>
        </p:txBody>
      </p:sp>
      <p:sp>
        <p:nvSpPr>
          <p:cNvPr id="8701" name="Google Shape;8701;p37"/>
          <p:cNvSpPr txBox="1">
            <a:spLocks noGrp="1"/>
          </p:cNvSpPr>
          <p:nvPr>
            <p:ph type="title" idx="4"/>
          </p:nvPr>
        </p:nvSpPr>
        <p:spPr>
          <a:xfrm>
            <a:off x="8527711" y="3029000"/>
            <a:ext cx="2438400" cy="7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chemeClr val="accent6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  <p:sp>
        <p:nvSpPr>
          <p:cNvPr id="8702" name="Google Shape;8702;p37"/>
          <p:cNvSpPr txBox="1">
            <a:spLocks noGrp="1"/>
          </p:cNvSpPr>
          <p:nvPr>
            <p:ph type="subTitle" idx="5"/>
          </p:nvPr>
        </p:nvSpPr>
        <p:spPr>
          <a:xfrm>
            <a:off x="8527711" y="3872992"/>
            <a:ext cx="24384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133">
                <a:solidFill>
                  <a:schemeClr val="accent6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/>
          </a:p>
        </p:txBody>
      </p:sp>
      <p:sp>
        <p:nvSpPr>
          <p:cNvPr id="8703" name="Google Shape;8703;p37"/>
          <p:cNvSpPr txBox="1">
            <a:spLocks noGrp="1"/>
          </p:cNvSpPr>
          <p:nvPr>
            <p:ph type="title" idx="6" hasCustomPrompt="1"/>
          </p:nvPr>
        </p:nvSpPr>
        <p:spPr>
          <a:xfrm>
            <a:off x="1225211" y="5228867"/>
            <a:ext cx="2438400" cy="5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dvent Pro"/>
              <a:buNone/>
              <a:defRPr sz="28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dvent Pro"/>
              <a:buNone/>
              <a:defRPr sz="16000" b="1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dvent Pro"/>
              <a:buNone/>
              <a:defRPr sz="16000" b="1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dvent Pro"/>
              <a:buNone/>
              <a:defRPr sz="16000" b="1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dvent Pro"/>
              <a:buNone/>
              <a:defRPr sz="16000" b="1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dvent Pro"/>
              <a:buNone/>
              <a:defRPr sz="16000" b="1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dvent Pro"/>
              <a:buNone/>
              <a:defRPr sz="16000" b="1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dvent Pro"/>
              <a:buNone/>
              <a:defRPr sz="16000" b="1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dvent Pro"/>
              <a:buNone/>
              <a:defRPr sz="16000" b="1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r>
              <a:t>xx%</a:t>
            </a:r>
          </a:p>
        </p:txBody>
      </p:sp>
      <p:sp>
        <p:nvSpPr>
          <p:cNvPr id="8704" name="Google Shape;8704;p37"/>
          <p:cNvSpPr txBox="1">
            <a:spLocks noGrp="1"/>
          </p:cNvSpPr>
          <p:nvPr>
            <p:ph type="title" idx="7" hasCustomPrompt="1"/>
          </p:nvPr>
        </p:nvSpPr>
        <p:spPr>
          <a:xfrm>
            <a:off x="4895511" y="5228867"/>
            <a:ext cx="2438400" cy="5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dvent Pro"/>
              <a:buNone/>
              <a:defRPr sz="28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dvent Pro"/>
              <a:buNone/>
              <a:defRPr sz="16000" b="1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dvent Pro"/>
              <a:buNone/>
              <a:defRPr sz="16000" b="1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dvent Pro"/>
              <a:buNone/>
              <a:defRPr sz="16000" b="1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dvent Pro"/>
              <a:buNone/>
              <a:defRPr sz="16000" b="1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dvent Pro"/>
              <a:buNone/>
              <a:defRPr sz="16000" b="1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dvent Pro"/>
              <a:buNone/>
              <a:defRPr sz="16000" b="1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dvent Pro"/>
              <a:buNone/>
              <a:defRPr sz="16000" b="1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dvent Pro"/>
              <a:buNone/>
              <a:defRPr sz="16000" b="1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r>
              <a:t>xx%</a:t>
            </a:r>
          </a:p>
        </p:txBody>
      </p:sp>
      <p:sp>
        <p:nvSpPr>
          <p:cNvPr id="8705" name="Google Shape;8705;p37"/>
          <p:cNvSpPr txBox="1">
            <a:spLocks noGrp="1"/>
          </p:cNvSpPr>
          <p:nvPr>
            <p:ph type="title" idx="8" hasCustomPrompt="1"/>
          </p:nvPr>
        </p:nvSpPr>
        <p:spPr>
          <a:xfrm>
            <a:off x="8527711" y="5228867"/>
            <a:ext cx="2438400" cy="5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dvent Pro"/>
              <a:buNone/>
              <a:defRPr sz="28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dvent Pro"/>
              <a:buNone/>
              <a:defRPr sz="16000" b="1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dvent Pro"/>
              <a:buNone/>
              <a:defRPr sz="16000" b="1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dvent Pro"/>
              <a:buNone/>
              <a:defRPr sz="16000" b="1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dvent Pro"/>
              <a:buNone/>
              <a:defRPr sz="16000" b="1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dvent Pro"/>
              <a:buNone/>
              <a:defRPr sz="16000" b="1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dvent Pro"/>
              <a:buNone/>
              <a:defRPr sz="16000" b="1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dvent Pro"/>
              <a:buNone/>
              <a:defRPr sz="16000" b="1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dvent Pro"/>
              <a:buNone/>
              <a:defRPr sz="16000" b="1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r>
              <a:t>xx%</a:t>
            </a:r>
          </a:p>
        </p:txBody>
      </p:sp>
      <p:sp>
        <p:nvSpPr>
          <p:cNvPr id="8706" name="Google Shape;8706;p37"/>
          <p:cNvSpPr txBox="1">
            <a:spLocks noGrp="1"/>
          </p:cNvSpPr>
          <p:nvPr>
            <p:ph type="title" idx="9"/>
          </p:nvPr>
        </p:nvSpPr>
        <p:spPr>
          <a:xfrm>
            <a:off x="415600" y="3901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615117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8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8" name="Google Shape;8708;p38"/>
          <p:cNvSpPr txBox="1">
            <a:spLocks noGrp="1"/>
          </p:cNvSpPr>
          <p:nvPr>
            <p:ph type="title" hasCustomPrompt="1"/>
          </p:nvPr>
        </p:nvSpPr>
        <p:spPr>
          <a:xfrm>
            <a:off x="5592217" y="1615903"/>
            <a:ext cx="1012400" cy="10120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133" b="1">
                <a:solidFill>
                  <a:schemeClr val="accent6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8709" name="Google Shape;8709;p38"/>
          <p:cNvSpPr txBox="1">
            <a:spLocks noGrp="1"/>
          </p:cNvSpPr>
          <p:nvPr>
            <p:ph type="title" idx="2" hasCustomPrompt="1"/>
          </p:nvPr>
        </p:nvSpPr>
        <p:spPr>
          <a:xfrm>
            <a:off x="3311251" y="3346320"/>
            <a:ext cx="1012400" cy="10120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133" b="1">
                <a:solidFill>
                  <a:schemeClr val="accent6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8710" name="Google Shape;8710;p38"/>
          <p:cNvSpPr txBox="1">
            <a:spLocks noGrp="1"/>
          </p:cNvSpPr>
          <p:nvPr>
            <p:ph type="subTitle" idx="1"/>
          </p:nvPr>
        </p:nvSpPr>
        <p:spPr>
          <a:xfrm>
            <a:off x="7673033" y="1838264"/>
            <a:ext cx="3191600" cy="5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sk-SK"/>
              <a:t>Kliknutím upravte štýl predlohy podnadpisu</a:t>
            </a:r>
            <a:endParaRPr/>
          </a:p>
        </p:txBody>
      </p:sp>
      <p:sp>
        <p:nvSpPr>
          <p:cNvPr id="8711" name="Google Shape;8711;p38"/>
          <p:cNvSpPr txBox="1">
            <a:spLocks noGrp="1"/>
          </p:cNvSpPr>
          <p:nvPr>
            <p:ph type="title" idx="3" hasCustomPrompt="1"/>
          </p:nvPr>
        </p:nvSpPr>
        <p:spPr>
          <a:xfrm>
            <a:off x="5589800" y="5097441"/>
            <a:ext cx="1012400" cy="10120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133" b="1">
                <a:solidFill>
                  <a:schemeClr val="accent6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8712" name="Google Shape;8712;p38"/>
          <p:cNvSpPr txBox="1">
            <a:spLocks noGrp="1"/>
          </p:cNvSpPr>
          <p:nvPr>
            <p:ph type="subTitle" idx="4"/>
          </p:nvPr>
        </p:nvSpPr>
        <p:spPr>
          <a:xfrm>
            <a:off x="4940933" y="3571081"/>
            <a:ext cx="3191600" cy="5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sk-SK"/>
              <a:t>Kliknutím upravte štýl predlohy podnadpisu</a:t>
            </a:r>
            <a:endParaRPr/>
          </a:p>
        </p:txBody>
      </p:sp>
      <p:sp>
        <p:nvSpPr>
          <p:cNvPr id="8713" name="Google Shape;8713;p38"/>
          <p:cNvSpPr txBox="1">
            <a:spLocks noGrp="1"/>
          </p:cNvSpPr>
          <p:nvPr>
            <p:ph type="subTitle" idx="5"/>
          </p:nvPr>
        </p:nvSpPr>
        <p:spPr>
          <a:xfrm>
            <a:off x="7936461" y="5336753"/>
            <a:ext cx="3191600" cy="5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"/>
              <a:buFont typeface="Advent Pro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sk-SK"/>
              <a:t>Kliknutím upravte štýl predlohy podnadpisu</a:t>
            </a:r>
            <a:endParaRPr/>
          </a:p>
        </p:txBody>
      </p:sp>
      <p:sp>
        <p:nvSpPr>
          <p:cNvPr id="8714" name="Google Shape;8714;p38"/>
          <p:cNvSpPr txBox="1">
            <a:spLocks noGrp="1"/>
          </p:cNvSpPr>
          <p:nvPr>
            <p:ph type="title" idx="6"/>
          </p:nvPr>
        </p:nvSpPr>
        <p:spPr>
          <a:xfrm>
            <a:off x="415600" y="3901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58870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8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6" name="Google Shape;8716;p39"/>
          <p:cNvSpPr txBox="1">
            <a:spLocks noGrp="1"/>
          </p:cNvSpPr>
          <p:nvPr>
            <p:ph type="title" hasCustomPrompt="1"/>
          </p:nvPr>
        </p:nvSpPr>
        <p:spPr>
          <a:xfrm>
            <a:off x="1099167" y="3748741"/>
            <a:ext cx="27932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Black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Black"/>
              <a:buNone/>
              <a:defRPr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Black"/>
              <a:buNone/>
              <a:defRPr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Black"/>
              <a:buNone/>
              <a:defRPr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Black"/>
              <a:buNone/>
              <a:defRPr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Black"/>
              <a:buNone/>
              <a:defRPr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Black"/>
              <a:buNone/>
              <a:defRPr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Black"/>
              <a:buNone/>
              <a:defRPr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Black"/>
              <a:buNone/>
              <a:defRPr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9pPr>
          </a:lstStyle>
          <a:p>
            <a:r>
              <a:t>xx%</a:t>
            </a:r>
          </a:p>
        </p:txBody>
      </p:sp>
      <p:sp>
        <p:nvSpPr>
          <p:cNvPr id="8717" name="Google Shape;8717;p39"/>
          <p:cNvSpPr txBox="1">
            <a:spLocks noGrp="1"/>
          </p:cNvSpPr>
          <p:nvPr>
            <p:ph type="subTitle" idx="1"/>
          </p:nvPr>
        </p:nvSpPr>
        <p:spPr>
          <a:xfrm flipH="1">
            <a:off x="1099767" y="4287559"/>
            <a:ext cx="2792000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sk-SK"/>
              <a:t>Kliknutím upravte štýl predlohy podnadpisu</a:t>
            </a:r>
            <a:endParaRPr/>
          </a:p>
        </p:txBody>
      </p:sp>
      <p:sp>
        <p:nvSpPr>
          <p:cNvPr id="8718" name="Google Shape;8718;p39"/>
          <p:cNvSpPr txBox="1">
            <a:spLocks noGrp="1"/>
          </p:cNvSpPr>
          <p:nvPr>
            <p:ph type="title" idx="2" hasCustomPrompt="1"/>
          </p:nvPr>
        </p:nvSpPr>
        <p:spPr>
          <a:xfrm>
            <a:off x="4700000" y="3748741"/>
            <a:ext cx="27932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Black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Black"/>
              <a:buNone/>
              <a:defRPr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Black"/>
              <a:buNone/>
              <a:defRPr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Black"/>
              <a:buNone/>
              <a:defRPr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Black"/>
              <a:buNone/>
              <a:defRPr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Black"/>
              <a:buNone/>
              <a:defRPr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Black"/>
              <a:buNone/>
              <a:defRPr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Black"/>
              <a:buNone/>
              <a:defRPr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Black"/>
              <a:buNone/>
              <a:defRPr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9pPr>
          </a:lstStyle>
          <a:p>
            <a:r>
              <a:t>xx%</a:t>
            </a:r>
          </a:p>
        </p:txBody>
      </p:sp>
      <p:sp>
        <p:nvSpPr>
          <p:cNvPr id="8719" name="Google Shape;8719;p39"/>
          <p:cNvSpPr txBox="1">
            <a:spLocks noGrp="1"/>
          </p:cNvSpPr>
          <p:nvPr>
            <p:ph type="subTitle" idx="3"/>
          </p:nvPr>
        </p:nvSpPr>
        <p:spPr>
          <a:xfrm flipH="1">
            <a:off x="4700000" y="4287567"/>
            <a:ext cx="2793200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sk-SK"/>
              <a:t>Kliknutím upravte štýl predlohy podnadpisu</a:t>
            </a:r>
            <a:endParaRPr/>
          </a:p>
        </p:txBody>
      </p:sp>
      <p:sp>
        <p:nvSpPr>
          <p:cNvPr id="8720" name="Google Shape;8720;p39"/>
          <p:cNvSpPr txBox="1">
            <a:spLocks noGrp="1"/>
          </p:cNvSpPr>
          <p:nvPr>
            <p:ph type="title" idx="4" hasCustomPrompt="1"/>
          </p:nvPr>
        </p:nvSpPr>
        <p:spPr>
          <a:xfrm>
            <a:off x="8299633" y="3748741"/>
            <a:ext cx="27932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Black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Black"/>
              <a:buNone/>
              <a:defRPr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Black"/>
              <a:buNone/>
              <a:defRPr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Black"/>
              <a:buNone/>
              <a:defRPr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Black"/>
              <a:buNone/>
              <a:defRPr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Black"/>
              <a:buNone/>
              <a:defRPr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Black"/>
              <a:buNone/>
              <a:defRPr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Black"/>
              <a:buNone/>
              <a:defRPr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Black"/>
              <a:buNone/>
              <a:defRPr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9pPr>
          </a:lstStyle>
          <a:p>
            <a:r>
              <a:t>xx%</a:t>
            </a:r>
          </a:p>
        </p:txBody>
      </p:sp>
      <p:sp>
        <p:nvSpPr>
          <p:cNvPr id="8721" name="Google Shape;8721;p39"/>
          <p:cNvSpPr txBox="1">
            <a:spLocks noGrp="1"/>
          </p:cNvSpPr>
          <p:nvPr>
            <p:ph type="subTitle" idx="5"/>
          </p:nvPr>
        </p:nvSpPr>
        <p:spPr>
          <a:xfrm flipH="1">
            <a:off x="8299633" y="4287567"/>
            <a:ext cx="2793200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sk-SK"/>
              <a:t>Kliknutím upravte štýl predlohy podnadpisu</a:t>
            </a:r>
            <a:endParaRPr/>
          </a:p>
        </p:txBody>
      </p:sp>
      <p:sp>
        <p:nvSpPr>
          <p:cNvPr id="8722" name="Google Shape;8722;p39"/>
          <p:cNvSpPr/>
          <p:nvPr/>
        </p:nvSpPr>
        <p:spPr>
          <a:xfrm flipH="1">
            <a:off x="-116666" y="5922367"/>
            <a:ext cx="3414500" cy="772967"/>
          </a:xfrm>
          <a:custGeom>
            <a:avLst/>
            <a:gdLst/>
            <a:ahLst/>
            <a:cxnLst/>
            <a:rect l="l" t="t" r="r" b="b"/>
            <a:pathLst>
              <a:path w="102435" h="23189" extrusionOk="0">
                <a:moveTo>
                  <a:pt x="36143" y="183"/>
                </a:moveTo>
                <a:cubicBezTo>
                  <a:pt x="36682" y="183"/>
                  <a:pt x="37219" y="253"/>
                  <a:pt x="37746" y="408"/>
                </a:cubicBezTo>
                <a:cubicBezTo>
                  <a:pt x="38597" y="674"/>
                  <a:pt x="39325" y="1117"/>
                  <a:pt x="39892" y="1827"/>
                </a:cubicBezTo>
                <a:cubicBezTo>
                  <a:pt x="40584" y="2678"/>
                  <a:pt x="40850" y="3671"/>
                  <a:pt x="40744" y="4753"/>
                </a:cubicBezTo>
                <a:cubicBezTo>
                  <a:pt x="40637" y="5729"/>
                  <a:pt x="40282" y="6598"/>
                  <a:pt x="39768" y="7414"/>
                </a:cubicBezTo>
                <a:cubicBezTo>
                  <a:pt x="39254" y="8248"/>
                  <a:pt x="38615" y="8975"/>
                  <a:pt x="37888" y="9649"/>
                </a:cubicBezTo>
                <a:cubicBezTo>
                  <a:pt x="37125" y="10358"/>
                  <a:pt x="36274" y="10961"/>
                  <a:pt x="35387" y="11494"/>
                </a:cubicBezTo>
                <a:cubicBezTo>
                  <a:pt x="35334" y="11511"/>
                  <a:pt x="35281" y="11547"/>
                  <a:pt x="35210" y="11565"/>
                </a:cubicBezTo>
                <a:cubicBezTo>
                  <a:pt x="35156" y="11547"/>
                  <a:pt x="35103" y="11529"/>
                  <a:pt x="35068" y="11494"/>
                </a:cubicBezTo>
                <a:cubicBezTo>
                  <a:pt x="33436" y="10518"/>
                  <a:pt x="32212" y="9170"/>
                  <a:pt x="31449" y="7396"/>
                </a:cubicBezTo>
                <a:cubicBezTo>
                  <a:pt x="31077" y="6545"/>
                  <a:pt x="30882" y="5658"/>
                  <a:pt x="30935" y="4718"/>
                </a:cubicBezTo>
                <a:cubicBezTo>
                  <a:pt x="31024" y="2962"/>
                  <a:pt x="31857" y="1649"/>
                  <a:pt x="33400" y="816"/>
                </a:cubicBezTo>
                <a:cubicBezTo>
                  <a:pt x="34057" y="461"/>
                  <a:pt x="34784" y="284"/>
                  <a:pt x="35529" y="213"/>
                </a:cubicBezTo>
                <a:cubicBezTo>
                  <a:pt x="35734" y="193"/>
                  <a:pt x="35938" y="183"/>
                  <a:pt x="36143" y="183"/>
                </a:cubicBezTo>
                <a:close/>
                <a:moveTo>
                  <a:pt x="36087" y="1"/>
                </a:moveTo>
                <a:cubicBezTo>
                  <a:pt x="35931" y="1"/>
                  <a:pt x="35774" y="7"/>
                  <a:pt x="35618" y="17"/>
                </a:cubicBezTo>
                <a:cubicBezTo>
                  <a:pt x="34784" y="88"/>
                  <a:pt x="34003" y="284"/>
                  <a:pt x="33276" y="674"/>
                </a:cubicBezTo>
                <a:cubicBezTo>
                  <a:pt x="31662" y="1578"/>
                  <a:pt x="30811" y="2962"/>
                  <a:pt x="30757" y="4824"/>
                </a:cubicBezTo>
                <a:cubicBezTo>
                  <a:pt x="30740" y="5427"/>
                  <a:pt x="30811" y="6030"/>
                  <a:pt x="30988" y="6634"/>
                </a:cubicBezTo>
                <a:cubicBezTo>
                  <a:pt x="31361" y="7893"/>
                  <a:pt x="32017" y="8993"/>
                  <a:pt x="32904" y="9968"/>
                </a:cubicBezTo>
                <a:cubicBezTo>
                  <a:pt x="33454" y="10571"/>
                  <a:pt x="34074" y="11086"/>
                  <a:pt x="34766" y="11529"/>
                </a:cubicBezTo>
                <a:cubicBezTo>
                  <a:pt x="34837" y="11565"/>
                  <a:pt x="34926" y="11600"/>
                  <a:pt x="34997" y="11706"/>
                </a:cubicBezTo>
                <a:cubicBezTo>
                  <a:pt x="34908" y="11760"/>
                  <a:pt x="34855" y="11795"/>
                  <a:pt x="34784" y="11831"/>
                </a:cubicBezTo>
                <a:cubicBezTo>
                  <a:pt x="34163" y="12185"/>
                  <a:pt x="33507" y="12487"/>
                  <a:pt x="32833" y="12771"/>
                </a:cubicBezTo>
                <a:cubicBezTo>
                  <a:pt x="31343" y="13409"/>
                  <a:pt x="29800" y="13906"/>
                  <a:pt x="28239" y="14278"/>
                </a:cubicBezTo>
                <a:cubicBezTo>
                  <a:pt x="27033" y="14580"/>
                  <a:pt x="25809" y="14810"/>
                  <a:pt x="24585" y="14952"/>
                </a:cubicBezTo>
                <a:cubicBezTo>
                  <a:pt x="23840" y="15041"/>
                  <a:pt x="23095" y="15112"/>
                  <a:pt x="22350" y="15183"/>
                </a:cubicBezTo>
                <a:cubicBezTo>
                  <a:pt x="21552" y="15254"/>
                  <a:pt x="20754" y="15289"/>
                  <a:pt x="19938" y="15307"/>
                </a:cubicBezTo>
                <a:cubicBezTo>
                  <a:pt x="19643" y="15313"/>
                  <a:pt x="19349" y="15316"/>
                  <a:pt x="19055" y="15316"/>
                </a:cubicBezTo>
                <a:cubicBezTo>
                  <a:pt x="17562" y="15316"/>
                  <a:pt x="16078" y="15240"/>
                  <a:pt x="14581" y="15077"/>
                </a:cubicBezTo>
                <a:cubicBezTo>
                  <a:pt x="13712" y="14970"/>
                  <a:pt x="12843" y="14881"/>
                  <a:pt x="11974" y="14757"/>
                </a:cubicBezTo>
                <a:cubicBezTo>
                  <a:pt x="10892" y="14615"/>
                  <a:pt x="9827" y="14420"/>
                  <a:pt x="8763" y="14190"/>
                </a:cubicBezTo>
                <a:cubicBezTo>
                  <a:pt x="7149" y="13853"/>
                  <a:pt x="5570" y="13427"/>
                  <a:pt x="4009" y="12859"/>
                </a:cubicBezTo>
                <a:cubicBezTo>
                  <a:pt x="2644" y="12363"/>
                  <a:pt x="1331" y="11760"/>
                  <a:pt x="125" y="10926"/>
                </a:cubicBezTo>
                <a:cubicBezTo>
                  <a:pt x="89" y="10908"/>
                  <a:pt x="72" y="10908"/>
                  <a:pt x="54" y="10891"/>
                </a:cubicBezTo>
                <a:lnTo>
                  <a:pt x="1" y="10891"/>
                </a:lnTo>
                <a:lnTo>
                  <a:pt x="1" y="11032"/>
                </a:lnTo>
                <a:cubicBezTo>
                  <a:pt x="36" y="11068"/>
                  <a:pt x="72" y="11086"/>
                  <a:pt x="107" y="11103"/>
                </a:cubicBezTo>
                <a:cubicBezTo>
                  <a:pt x="586" y="11440"/>
                  <a:pt x="1100" y="11742"/>
                  <a:pt x="1633" y="12026"/>
                </a:cubicBezTo>
                <a:cubicBezTo>
                  <a:pt x="2679" y="12558"/>
                  <a:pt x="3779" y="12984"/>
                  <a:pt x="4896" y="13338"/>
                </a:cubicBezTo>
                <a:cubicBezTo>
                  <a:pt x="7486" y="14172"/>
                  <a:pt x="10129" y="14704"/>
                  <a:pt x="12807" y="15041"/>
                </a:cubicBezTo>
                <a:cubicBezTo>
                  <a:pt x="13623" y="15147"/>
                  <a:pt x="14439" y="15218"/>
                  <a:pt x="15255" y="15307"/>
                </a:cubicBezTo>
                <a:cubicBezTo>
                  <a:pt x="16390" y="15414"/>
                  <a:pt x="17508" y="15467"/>
                  <a:pt x="18643" y="15485"/>
                </a:cubicBezTo>
                <a:cubicBezTo>
                  <a:pt x="18789" y="15486"/>
                  <a:pt x="18936" y="15487"/>
                  <a:pt x="19082" y="15487"/>
                </a:cubicBezTo>
                <a:cubicBezTo>
                  <a:pt x="20369" y="15487"/>
                  <a:pt x="21645" y="15419"/>
                  <a:pt x="22935" y="15307"/>
                </a:cubicBezTo>
                <a:cubicBezTo>
                  <a:pt x="23716" y="15236"/>
                  <a:pt x="24478" y="15147"/>
                  <a:pt x="25259" y="15041"/>
                </a:cubicBezTo>
                <a:cubicBezTo>
                  <a:pt x="26820" y="14810"/>
                  <a:pt x="28363" y="14473"/>
                  <a:pt x="29871" y="14030"/>
                </a:cubicBezTo>
                <a:cubicBezTo>
                  <a:pt x="31662" y="13480"/>
                  <a:pt x="33400" y="12806"/>
                  <a:pt x="35050" y="11884"/>
                </a:cubicBezTo>
                <a:cubicBezTo>
                  <a:pt x="35103" y="11848"/>
                  <a:pt x="35156" y="11831"/>
                  <a:pt x="35210" y="11795"/>
                </a:cubicBezTo>
                <a:cubicBezTo>
                  <a:pt x="35281" y="11831"/>
                  <a:pt x="35334" y="11848"/>
                  <a:pt x="35405" y="11884"/>
                </a:cubicBezTo>
                <a:cubicBezTo>
                  <a:pt x="36132" y="12274"/>
                  <a:pt x="36895" y="12576"/>
                  <a:pt x="37675" y="12824"/>
                </a:cubicBezTo>
                <a:cubicBezTo>
                  <a:pt x="38668" y="13125"/>
                  <a:pt x="39697" y="13303"/>
                  <a:pt x="40744" y="13391"/>
                </a:cubicBezTo>
                <a:cubicBezTo>
                  <a:pt x="41390" y="13460"/>
                  <a:pt x="42036" y="13486"/>
                  <a:pt x="42683" y="13486"/>
                </a:cubicBezTo>
                <a:cubicBezTo>
                  <a:pt x="42870" y="13486"/>
                  <a:pt x="43057" y="13484"/>
                  <a:pt x="43245" y="13480"/>
                </a:cubicBezTo>
                <a:cubicBezTo>
                  <a:pt x="44398" y="13427"/>
                  <a:pt x="45550" y="13338"/>
                  <a:pt x="46703" y="13179"/>
                </a:cubicBezTo>
                <a:cubicBezTo>
                  <a:pt x="47963" y="13019"/>
                  <a:pt x="49222" y="12806"/>
                  <a:pt x="50481" y="12593"/>
                </a:cubicBezTo>
                <a:cubicBezTo>
                  <a:pt x="51883" y="12327"/>
                  <a:pt x="53284" y="12079"/>
                  <a:pt x="54668" y="11813"/>
                </a:cubicBezTo>
                <a:cubicBezTo>
                  <a:pt x="56548" y="11476"/>
                  <a:pt x="58428" y="11174"/>
                  <a:pt x="60326" y="10979"/>
                </a:cubicBezTo>
                <a:cubicBezTo>
                  <a:pt x="61408" y="10873"/>
                  <a:pt x="62507" y="10802"/>
                  <a:pt x="63607" y="10784"/>
                </a:cubicBezTo>
                <a:cubicBezTo>
                  <a:pt x="64884" y="10784"/>
                  <a:pt x="66144" y="10855"/>
                  <a:pt x="67385" y="11103"/>
                </a:cubicBezTo>
                <a:cubicBezTo>
                  <a:pt x="68698" y="11334"/>
                  <a:pt x="69957" y="11760"/>
                  <a:pt x="71146" y="12380"/>
                </a:cubicBezTo>
                <a:cubicBezTo>
                  <a:pt x="71979" y="12824"/>
                  <a:pt x="72777" y="13338"/>
                  <a:pt x="73540" y="13906"/>
                </a:cubicBezTo>
                <a:cubicBezTo>
                  <a:pt x="74303" y="14473"/>
                  <a:pt x="75030" y="15077"/>
                  <a:pt x="75740" y="15680"/>
                </a:cubicBezTo>
                <a:cubicBezTo>
                  <a:pt x="76538" y="16371"/>
                  <a:pt x="77354" y="17045"/>
                  <a:pt x="78187" y="17666"/>
                </a:cubicBezTo>
                <a:cubicBezTo>
                  <a:pt x="81646" y="20309"/>
                  <a:pt x="85495" y="22083"/>
                  <a:pt x="89788" y="22881"/>
                </a:cubicBezTo>
                <a:cubicBezTo>
                  <a:pt x="90799" y="23058"/>
                  <a:pt x="91827" y="23165"/>
                  <a:pt x="92856" y="23183"/>
                </a:cubicBezTo>
                <a:cubicBezTo>
                  <a:pt x="93020" y="23187"/>
                  <a:pt x="93183" y="23189"/>
                  <a:pt x="93346" y="23189"/>
                </a:cubicBezTo>
                <a:cubicBezTo>
                  <a:pt x="93875" y="23189"/>
                  <a:pt x="94403" y="23166"/>
                  <a:pt x="94931" y="23112"/>
                </a:cubicBezTo>
                <a:cubicBezTo>
                  <a:pt x="95801" y="23023"/>
                  <a:pt x="96670" y="22863"/>
                  <a:pt x="97521" y="22615"/>
                </a:cubicBezTo>
                <a:cubicBezTo>
                  <a:pt x="98408" y="22349"/>
                  <a:pt x="99224" y="21959"/>
                  <a:pt x="99969" y="21409"/>
                </a:cubicBezTo>
                <a:cubicBezTo>
                  <a:pt x="101069" y="20575"/>
                  <a:pt x="101796" y="19493"/>
                  <a:pt x="102168" y="18181"/>
                </a:cubicBezTo>
                <a:cubicBezTo>
                  <a:pt x="102346" y="17542"/>
                  <a:pt x="102381" y="16904"/>
                  <a:pt x="102434" y="16247"/>
                </a:cubicBezTo>
                <a:cubicBezTo>
                  <a:pt x="102434" y="16194"/>
                  <a:pt x="102417" y="16141"/>
                  <a:pt x="102399" y="16105"/>
                </a:cubicBezTo>
                <a:cubicBezTo>
                  <a:pt x="102399" y="16088"/>
                  <a:pt x="102363" y="16070"/>
                  <a:pt x="102346" y="16052"/>
                </a:cubicBezTo>
                <a:cubicBezTo>
                  <a:pt x="102257" y="16070"/>
                  <a:pt x="102275" y="16141"/>
                  <a:pt x="102257" y="16194"/>
                </a:cubicBezTo>
                <a:cubicBezTo>
                  <a:pt x="102222" y="16584"/>
                  <a:pt x="102204" y="16957"/>
                  <a:pt x="102151" y="17329"/>
                </a:cubicBezTo>
                <a:cubicBezTo>
                  <a:pt x="101938" y="18943"/>
                  <a:pt x="101175" y="20238"/>
                  <a:pt x="99916" y="21231"/>
                </a:cubicBezTo>
                <a:cubicBezTo>
                  <a:pt x="99277" y="21728"/>
                  <a:pt x="98550" y="22083"/>
                  <a:pt x="97787" y="22331"/>
                </a:cubicBezTo>
                <a:cubicBezTo>
                  <a:pt x="96758" y="22686"/>
                  <a:pt x="95694" y="22863"/>
                  <a:pt x="94630" y="22952"/>
                </a:cubicBezTo>
                <a:cubicBezTo>
                  <a:pt x="94166" y="22992"/>
                  <a:pt x="93699" y="23010"/>
                  <a:pt x="93232" y="23010"/>
                </a:cubicBezTo>
                <a:cubicBezTo>
                  <a:pt x="92662" y="23010"/>
                  <a:pt x="92091" y="22983"/>
                  <a:pt x="91526" y="22934"/>
                </a:cubicBezTo>
                <a:cubicBezTo>
                  <a:pt x="90550" y="22846"/>
                  <a:pt x="89575" y="22686"/>
                  <a:pt x="88617" y="22455"/>
                </a:cubicBezTo>
                <a:cubicBezTo>
                  <a:pt x="85477" y="21728"/>
                  <a:pt x="82551" y="20433"/>
                  <a:pt x="79855" y="18642"/>
                </a:cubicBezTo>
                <a:cubicBezTo>
                  <a:pt x="78773" y="17932"/>
                  <a:pt x="77762" y="17134"/>
                  <a:pt x="76768" y="16300"/>
                </a:cubicBezTo>
                <a:cubicBezTo>
                  <a:pt x="76077" y="15733"/>
                  <a:pt x="75403" y="15147"/>
                  <a:pt x="74711" y="14580"/>
                </a:cubicBezTo>
                <a:cubicBezTo>
                  <a:pt x="73913" y="13941"/>
                  <a:pt x="73097" y="13321"/>
                  <a:pt x="72210" y="12788"/>
                </a:cubicBezTo>
                <a:cubicBezTo>
                  <a:pt x="71021" y="12043"/>
                  <a:pt x="69744" y="11476"/>
                  <a:pt x="68379" y="11121"/>
                </a:cubicBezTo>
                <a:cubicBezTo>
                  <a:pt x="67226" y="10837"/>
                  <a:pt x="66073" y="10678"/>
                  <a:pt x="64884" y="10642"/>
                </a:cubicBezTo>
                <a:cubicBezTo>
                  <a:pt x="64498" y="10620"/>
                  <a:pt x="64112" y="10610"/>
                  <a:pt x="63727" y="10610"/>
                </a:cubicBezTo>
                <a:cubicBezTo>
                  <a:pt x="63192" y="10610"/>
                  <a:pt x="62661" y="10629"/>
                  <a:pt x="62135" y="10660"/>
                </a:cubicBezTo>
                <a:cubicBezTo>
                  <a:pt x="60964" y="10731"/>
                  <a:pt x="59811" y="10855"/>
                  <a:pt x="58658" y="10997"/>
                </a:cubicBezTo>
                <a:cubicBezTo>
                  <a:pt x="57452" y="11157"/>
                  <a:pt x="56246" y="11352"/>
                  <a:pt x="55040" y="11565"/>
                </a:cubicBezTo>
                <a:cubicBezTo>
                  <a:pt x="53532" y="11831"/>
                  <a:pt x="52042" y="12114"/>
                  <a:pt x="50535" y="12398"/>
                </a:cubicBezTo>
                <a:cubicBezTo>
                  <a:pt x="49062" y="12664"/>
                  <a:pt x="47573" y="12913"/>
                  <a:pt x="46083" y="13072"/>
                </a:cubicBezTo>
                <a:cubicBezTo>
                  <a:pt x="45160" y="13179"/>
                  <a:pt x="44238" y="13267"/>
                  <a:pt x="43298" y="13285"/>
                </a:cubicBezTo>
                <a:cubicBezTo>
                  <a:pt x="43014" y="13298"/>
                  <a:pt x="42729" y="13305"/>
                  <a:pt x="42444" y="13305"/>
                </a:cubicBezTo>
                <a:cubicBezTo>
                  <a:pt x="41587" y="13305"/>
                  <a:pt x="40726" y="13245"/>
                  <a:pt x="39875" y="13125"/>
                </a:cubicBezTo>
                <a:cubicBezTo>
                  <a:pt x="38810" y="12966"/>
                  <a:pt x="37764" y="12717"/>
                  <a:pt x="36770" y="12327"/>
                </a:cubicBezTo>
                <a:cubicBezTo>
                  <a:pt x="36362" y="12150"/>
                  <a:pt x="35972" y="11955"/>
                  <a:pt x="35564" y="11777"/>
                </a:cubicBezTo>
                <a:cubicBezTo>
                  <a:pt x="35511" y="11760"/>
                  <a:pt x="35458" y="11742"/>
                  <a:pt x="35458" y="11653"/>
                </a:cubicBezTo>
                <a:cubicBezTo>
                  <a:pt x="35529" y="11618"/>
                  <a:pt x="35582" y="11565"/>
                  <a:pt x="35653" y="11529"/>
                </a:cubicBezTo>
                <a:cubicBezTo>
                  <a:pt x="36256" y="11157"/>
                  <a:pt x="36824" y="10766"/>
                  <a:pt x="37374" y="10323"/>
                </a:cubicBezTo>
                <a:cubicBezTo>
                  <a:pt x="38367" y="9525"/>
                  <a:pt x="39218" y="8602"/>
                  <a:pt x="39910" y="7520"/>
                </a:cubicBezTo>
                <a:cubicBezTo>
                  <a:pt x="40300" y="6917"/>
                  <a:pt x="40602" y="6261"/>
                  <a:pt x="40779" y="5552"/>
                </a:cubicBezTo>
                <a:cubicBezTo>
                  <a:pt x="40939" y="4913"/>
                  <a:pt x="40992" y="4274"/>
                  <a:pt x="40886" y="3618"/>
                </a:cubicBezTo>
                <a:cubicBezTo>
                  <a:pt x="40708" y="2607"/>
                  <a:pt x="40229" y="1791"/>
                  <a:pt x="39449" y="1135"/>
                </a:cubicBezTo>
                <a:cubicBezTo>
                  <a:pt x="38988" y="745"/>
                  <a:pt x="38456" y="461"/>
                  <a:pt x="37870" y="284"/>
                </a:cubicBezTo>
                <a:cubicBezTo>
                  <a:pt x="37292" y="86"/>
                  <a:pt x="36692" y="1"/>
                  <a:pt x="360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23" name="Google Shape;8723;p39"/>
          <p:cNvSpPr txBox="1">
            <a:spLocks noGrp="1"/>
          </p:cNvSpPr>
          <p:nvPr>
            <p:ph type="title" idx="6"/>
          </p:nvPr>
        </p:nvSpPr>
        <p:spPr>
          <a:xfrm>
            <a:off x="415600" y="3901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64192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8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5" name="Google Shape;8725;p40"/>
          <p:cNvSpPr txBox="1">
            <a:spLocks noGrp="1"/>
          </p:cNvSpPr>
          <p:nvPr>
            <p:ph type="body" idx="1"/>
          </p:nvPr>
        </p:nvSpPr>
        <p:spPr>
          <a:xfrm>
            <a:off x="6223000" y="3900833"/>
            <a:ext cx="50228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"/>
              <a:buChar char="●"/>
              <a:defRPr sz="2133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"/>
              <a:buChar char="○"/>
              <a:defRPr sz="2133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L="1828754" lvl="2" indent="-448722" rtl="0"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700"/>
              <a:buFont typeface="Advent Pro"/>
              <a:buChar char="■"/>
              <a:defRPr sz="2133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L="2438339" lvl="3" indent="-448722" rtl="0"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700"/>
              <a:buFont typeface="Advent Pro"/>
              <a:buChar char="●"/>
              <a:defRPr sz="2133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L="3047924" lvl="4" indent="-440256" rtl="0"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dvent Pro"/>
              <a:buChar char="○"/>
              <a:defRPr sz="2133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L="3657509" lvl="5" indent="-440256" rtl="0"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dvent Pro"/>
              <a:buChar char="■"/>
              <a:defRPr sz="2133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L="4267093" lvl="6" indent="-431789" rtl="0"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dvent Pro"/>
              <a:buChar char="●"/>
              <a:defRPr sz="2133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L="4876678" lvl="7" indent="-431789" rtl="0"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dvent Pro"/>
              <a:buChar char="○"/>
              <a:defRPr sz="2133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lt2"/>
              </a:buClr>
              <a:buSzPts val="1400"/>
              <a:buFont typeface="Advent Pro"/>
              <a:buChar char="■"/>
              <a:defRPr sz="2133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8726" name="Google Shape;8726;p40"/>
          <p:cNvSpPr txBox="1">
            <a:spLocks noGrp="1"/>
          </p:cNvSpPr>
          <p:nvPr>
            <p:ph type="title"/>
          </p:nvPr>
        </p:nvSpPr>
        <p:spPr>
          <a:xfrm>
            <a:off x="5664200" y="1943100"/>
            <a:ext cx="5581600" cy="19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467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467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467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467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467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467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467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467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467"/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  <p:grpSp>
        <p:nvGrpSpPr>
          <p:cNvPr id="8727" name="Google Shape;8727;p40"/>
          <p:cNvGrpSpPr/>
          <p:nvPr/>
        </p:nvGrpSpPr>
        <p:grpSpPr>
          <a:xfrm>
            <a:off x="10588218" y="719337"/>
            <a:ext cx="1925261" cy="962624"/>
            <a:chOff x="311697" y="-12"/>
            <a:chExt cx="4437449" cy="2218709"/>
          </a:xfrm>
        </p:grpSpPr>
        <p:sp>
          <p:nvSpPr>
            <p:cNvPr id="8728" name="Google Shape;8728;p40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9" name="Google Shape;8729;p40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0" name="Google Shape;8730;p40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1" name="Google Shape;8731;p40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2" name="Google Shape;8732;p40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3" name="Google Shape;8733;p40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4" name="Google Shape;8734;p40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5" name="Google Shape;8735;p40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6" name="Google Shape;8736;p40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7" name="Google Shape;8737;p40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8" name="Google Shape;8738;p40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9" name="Google Shape;8739;p40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0" name="Google Shape;8740;p40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1" name="Google Shape;8741;p40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2" name="Google Shape;8742;p40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3" name="Google Shape;8743;p40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4" name="Google Shape;8744;p40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5" name="Google Shape;8745;p40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6" name="Google Shape;8746;p40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7" name="Google Shape;8747;p40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8" name="Google Shape;8748;p40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9" name="Google Shape;8749;p40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50" name="Google Shape;8750;p40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51" name="Google Shape;8751;p40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52" name="Google Shape;8752;p40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53" name="Google Shape;8753;p40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54" name="Google Shape;8754;p40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55" name="Google Shape;8755;p40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56" name="Google Shape;8756;p40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57" name="Google Shape;8757;p40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58" name="Google Shape;8758;p40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59" name="Google Shape;8759;p40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0" name="Google Shape;8760;p40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1" name="Google Shape;8761;p40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2" name="Google Shape;8762;p40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3" name="Google Shape;8763;p40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4" name="Google Shape;8764;p40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5" name="Google Shape;8765;p40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6" name="Google Shape;8766;p40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7" name="Google Shape;8767;p40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8" name="Google Shape;8768;p40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9" name="Google Shape;8769;p40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0" name="Google Shape;8770;p40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1" name="Google Shape;8771;p40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2" name="Google Shape;8772;p40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3" name="Google Shape;8773;p40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4" name="Google Shape;8774;p40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5" name="Google Shape;8775;p40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6" name="Google Shape;8776;p40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7" name="Google Shape;8777;p40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8" name="Google Shape;8778;p40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9" name="Google Shape;8779;p40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0" name="Google Shape;8780;p40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1" name="Google Shape;8781;p40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2" name="Google Shape;8782;p40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3" name="Google Shape;8783;p40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4" name="Google Shape;8784;p40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5" name="Google Shape;8785;p40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6" name="Google Shape;8786;p40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7" name="Google Shape;8787;p40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8" name="Google Shape;8788;p40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9" name="Google Shape;8789;p40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0" name="Google Shape;8790;p40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1" name="Google Shape;8791;p40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2" name="Google Shape;8792;p40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3" name="Google Shape;8793;p40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4" name="Google Shape;8794;p40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5" name="Google Shape;8795;p40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6" name="Google Shape;8796;p40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7" name="Google Shape;8797;p40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8" name="Google Shape;8798;p40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9" name="Google Shape;8799;p40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0" name="Google Shape;8800;p40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1" name="Google Shape;8801;p40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2" name="Google Shape;8802;p40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3" name="Google Shape;8803;p40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4" name="Google Shape;8804;p40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5" name="Google Shape;8805;p40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6" name="Google Shape;8806;p40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7" name="Google Shape;8807;p40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8" name="Google Shape;8808;p40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9" name="Google Shape;8809;p40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0" name="Google Shape;8810;p40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1" name="Google Shape;8811;p40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2" name="Google Shape;8812;p40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3" name="Google Shape;8813;p40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4" name="Google Shape;8814;p40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5" name="Google Shape;8815;p40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6" name="Google Shape;8816;p40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7" name="Google Shape;8817;p40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8" name="Google Shape;8818;p40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9" name="Google Shape;8819;p40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20" name="Google Shape;8820;p40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21" name="Google Shape;8821;p40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22" name="Google Shape;8822;p40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23" name="Google Shape;8823;p40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24" name="Google Shape;8824;p40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25" name="Google Shape;8825;p40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26" name="Google Shape;8826;p40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27" name="Google Shape;8827;p40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28" name="Google Shape;8828;p40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29" name="Google Shape;8829;p40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0" name="Google Shape;8830;p40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1" name="Google Shape;8831;p40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2" name="Google Shape;8832;p40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3" name="Google Shape;8833;p40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4" name="Google Shape;8834;p40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5" name="Google Shape;8835;p40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6" name="Google Shape;8836;p40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7" name="Google Shape;8837;p40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8" name="Google Shape;8838;p40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9" name="Google Shape;8839;p40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0" name="Google Shape;8840;p40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1" name="Google Shape;8841;p40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2" name="Google Shape;8842;p40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3" name="Google Shape;8843;p40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4" name="Google Shape;8844;p40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5" name="Google Shape;8845;p40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6" name="Google Shape;8846;p40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7" name="Google Shape;8847;p40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8" name="Google Shape;8848;p40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9" name="Google Shape;8849;p40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0" name="Google Shape;8850;p40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1" name="Google Shape;8851;p40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2" name="Google Shape;8852;p40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3" name="Google Shape;8853;p40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4" name="Google Shape;8854;p40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5" name="Google Shape;8855;p40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6" name="Google Shape;8856;p40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7" name="Google Shape;8857;p40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8" name="Google Shape;8858;p40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9" name="Google Shape;8859;p40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0" name="Google Shape;8860;p40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1" name="Google Shape;8861;p40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2" name="Google Shape;8862;p40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3" name="Google Shape;8863;p40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4" name="Google Shape;8864;p40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5" name="Google Shape;8865;p40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6" name="Google Shape;8866;p40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7" name="Google Shape;8867;p40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8" name="Google Shape;8868;p40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9" name="Google Shape;8869;p40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0" name="Google Shape;8870;p40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1" name="Google Shape;8871;p40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2" name="Google Shape;8872;p40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3" name="Google Shape;8873;p40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4" name="Google Shape;8874;p40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5" name="Google Shape;8875;p40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6" name="Google Shape;8876;p40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7" name="Google Shape;8877;p40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8" name="Google Shape;8878;p40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9" name="Google Shape;8879;p40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0" name="Google Shape;8880;p40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1" name="Google Shape;8881;p40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2" name="Google Shape;8882;p40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3" name="Google Shape;8883;p40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4" name="Google Shape;8884;p40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5" name="Google Shape;8885;p40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6" name="Google Shape;8886;p40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7" name="Google Shape;8887;p40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8" name="Google Shape;8888;p40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9" name="Google Shape;8889;p40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90" name="Google Shape;8890;p40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91" name="Google Shape;8891;p40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92" name="Google Shape;8892;p40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93" name="Google Shape;8893;p40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94" name="Google Shape;8894;p40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95" name="Google Shape;8895;p40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96" name="Google Shape;8896;p40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97" name="Google Shape;8897;p40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98" name="Google Shape;8898;p40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99" name="Google Shape;8899;p40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00" name="Google Shape;8900;p40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01" name="Google Shape;8901;p40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02" name="Google Shape;8902;p40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03" name="Google Shape;8903;p40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04" name="Google Shape;8904;p40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05" name="Google Shape;8905;p40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06" name="Google Shape;8906;p40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07" name="Google Shape;8907;p40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08" name="Google Shape;8908;p40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09" name="Google Shape;8909;p40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10" name="Google Shape;8910;p40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11" name="Google Shape;8911;p40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12" name="Google Shape;8912;p40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13" name="Google Shape;8913;p40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14" name="Google Shape;8914;p40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15" name="Google Shape;8915;p40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16" name="Google Shape;8916;p40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17" name="Google Shape;8917;p40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18" name="Google Shape;8918;p40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19" name="Google Shape;8919;p40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0" name="Google Shape;8920;p40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1" name="Google Shape;8921;p40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2" name="Google Shape;8922;p40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3" name="Google Shape;8923;p40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4" name="Google Shape;8924;p40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5" name="Google Shape;8925;p40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6" name="Google Shape;8926;p40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7" name="Google Shape;8927;p40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8" name="Google Shape;8928;p40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9" name="Google Shape;8929;p40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0" name="Google Shape;8930;p40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1" name="Google Shape;8931;p40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2" name="Google Shape;8932;p40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3" name="Google Shape;8933;p40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4" name="Google Shape;8934;p40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5" name="Google Shape;8935;p40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6" name="Google Shape;8936;p40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7" name="Google Shape;8937;p40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8" name="Google Shape;8938;p40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9" name="Google Shape;8939;p40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0" name="Google Shape;8940;p40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1" name="Google Shape;8941;p40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2" name="Google Shape;8942;p40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3" name="Google Shape;8943;p40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4" name="Google Shape;8944;p40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5" name="Google Shape;8945;p40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6" name="Google Shape;8946;p40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7" name="Google Shape;8947;p40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8" name="Google Shape;8948;p40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9" name="Google Shape;8949;p40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50" name="Google Shape;8950;p40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51" name="Google Shape;8951;p40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52" name="Google Shape;8952;p40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53" name="Google Shape;8953;p40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54" name="Google Shape;8954;p40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55" name="Google Shape;8955;p40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56" name="Google Shape;8956;p40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57" name="Google Shape;8957;p40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58" name="Google Shape;8958;p40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59" name="Google Shape;8959;p40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60" name="Google Shape;8960;p40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61" name="Google Shape;8961;p40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62" name="Google Shape;8962;p40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63" name="Google Shape;8963;p40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64" name="Google Shape;8964;p40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65" name="Google Shape;8965;p40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66" name="Google Shape;8966;p40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67" name="Google Shape;8967;p40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68" name="Google Shape;8968;p40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69" name="Google Shape;8969;p40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0" name="Google Shape;8970;p40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1" name="Google Shape;8971;p40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2" name="Google Shape;8972;p40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3" name="Google Shape;8973;p40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4" name="Google Shape;8974;p40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5" name="Google Shape;8975;p40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6" name="Google Shape;8976;p40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7" name="Google Shape;8977;p40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8" name="Google Shape;8978;p40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9" name="Google Shape;8979;p40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0" name="Google Shape;8980;p40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1" name="Google Shape;8981;p40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2" name="Google Shape;8982;p40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3" name="Google Shape;8983;p40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4" name="Google Shape;8984;p40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5" name="Google Shape;8985;p40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6" name="Google Shape;8986;p40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7" name="Google Shape;8987;p40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8" name="Google Shape;8988;p40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9" name="Google Shape;8989;p40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0" name="Google Shape;8990;p40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1" name="Google Shape;8991;p40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2" name="Google Shape;8992;p40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3" name="Google Shape;8993;p40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4" name="Google Shape;8994;p40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5" name="Google Shape;8995;p40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6" name="Google Shape;8996;p40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7" name="Google Shape;8997;p40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8" name="Google Shape;8998;p40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9" name="Google Shape;8999;p40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00" name="Google Shape;9000;p40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01" name="Google Shape;9001;p40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02" name="Google Shape;9002;p40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03" name="Google Shape;9003;p40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04" name="Google Shape;9004;p40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05" name="Google Shape;9005;p40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06" name="Google Shape;9006;p40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07" name="Google Shape;9007;p40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08" name="Google Shape;9008;p40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09" name="Google Shape;9009;p40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10" name="Google Shape;9010;p40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11" name="Google Shape;9011;p40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12" name="Google Shape;9012;p40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13" name="Google Shape;9013;p40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14" name="Google Shape;9014;p40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15" name="Google Shape;9015;p40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16" name="Google Shape;9016;p40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17" name="Google Shape;9017;p40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18" name="Google Shape;9018;p40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19" name="Google Shape;9019;p40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0" name="Google Shape;9020;p40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1" name="Google Shape;9021;p40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2" name="Google Shape;9022;p40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3" name="Google Shape;9023;p40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4" name="Google Shape;9024;p40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5" name="Google Shape;9025;p40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6" name="Google Shape;9026;p40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7" name="Google Shape;9027;p40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8" name="Google Shape;9028;p40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9" name="Google Shape;9029;p40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0" name="Google Shape;9030;p40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1" name="Google Shape;9031;p40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2" name="Google Shape;9032;p40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3" name="Google Shape;9033;p40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4" name="Google Shape;9034;p40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5" name="Google Shape;9035;p40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6" name="Google Shape;9036;p40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7" name="Google Shape;9037;p40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8" name="Google Shape;9038;p40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9" name="Google Shape;9039;p40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0" name="Google Shape;9040;p40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1" name="Google Shape;9041;p40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2" name="Google Shape;9042;p40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3" name="Google Shape;9043;p40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4" name="Google Shape;9044;p40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5" name="Google Shape;9045;p40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6" name="Google Shape;9046;p40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7" name="Google Shape;9047;p40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8" name="Google Shape;9048;p40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9" name="Google Shape;9049;p40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0" name="Google Shape;9050;p40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1" name="Google Shape;9051;p40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2" name="Google Shape;9052;p40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3" name="Google Shape;9053;p40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4" name="Google Shape;9054;p40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5" name="Google Shape;9055;p40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6" name="Google Shape;9056;p40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57" name="Google Shape;9057;p40"/>
          <p:cNvGrpSpPr/>
          <p:nvPr/>
        </p:nvGrpSpPr>
        <p:grpSpPr>
          <a:xfrm flipH="1">
            <a:off x="7173021" y="5390845"/>
            <a:ext cx="1462363" cy="1553143"/>
            <a:chOff x="7230575" y="3501811"/>
            <a:chExt cx="1540410" cy="1636035"/>
          </a:xfrm>
        </p:grpSpPr>
        <p:grpSp>
          <p:nvGrpSpPr>
            <p:cNvPr id="9058" name="Google Shape;9058;p40"/>
            <p:cNvGrpSpPr/>
            <p:nvPr/>
          </p:nvGrpSpPr>
          <p:grpSpPr>
            <a:xfrm>
              <a:off x="7655512" y="4362305"/>
              <a:ext cx="775528" cy="775540"/>
              <a:chOff x="7655512" y="4362305"/>
              <a:chExt cx="775528" cy="775540"/>
            </a:xfrm>
          </p:grpSpPr>
          <p:sp>
            <p:nvSpPr>
              <p:cNvPr id="9059" name="Google Shape;9059;p40"/>
              <p:cNvSpPr/>
              <p:nvPr/>
            </p:nvSpPr>
            <p:spPr>
              <a:xfrm flipH="1">
                <a:off x="7825485" y="5042204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60" name="Google Shape;9060;p40"/>
              <p:cNvSpPr/>
              <p:nvPr/>
            </p:nvSpPr>
            <p:spPr>
              <a:xfrm flipH="1">
                <a:off x="7921094" y="5042204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61" name="Google Shape;9061;p40"/>
              <p:cNvSpPr/>
              <p:nvPr/>
            </p:nvSpPr>
            <p:spPr>
              <a:xfrm flipH="1">
                <a:off x="7995449" y="5042204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62" name="Google Shape;9062;p40"/>
              <p:cNvSpPr/>
              <p:nvPr/>
            </p:nvSpPr>
            <p:spPr>
              <a:xfrm flipH="1">
                <a:off x="8080438" y="5042204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63" name="Google Shape;9063;p40"/>
              <p:cNvSpPr/>
              <p:nvPr/>
            </p:nvSpPr>
            <p:spPr>
              <a:xfrm flipH="1">
                <a:off x="7825485" y="495721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64" name="Google Shape;9064;p40"/>
              <p:cNvSpPr/>
              <p:nvPr/>
            </p:nvSpPr>
            <p:spPr>
              <a:xfrm flipH="1">
                <a:off x="7921094" y="495721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65" name="Google Shape;9065;p40"/>
              <p:cNvSpPr/>
              <p:nvPr/>
            </p:nvSpPr>
            <p:spPr>
              <a:xfrm flipH="1">
                <a:off x="7995449" y="495721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66" name="Google Shape;9066;p40"/>
              <p:cNvSpPr/>
              <p:nvPr/>
            </p:nvSpPr>
            <p:spPr>
              <a:xfrm flipH="1">
                <a:off x="8080438" y="495721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67" name="Google Shape;9067;p40"/>
              <p:cNvSpPr/>
              <p:nvPr/>
            </p:nvSpPr>
            <p:spPr>
              <a:xfrm flipH="1">
                <a:off x="7825485" y="4872228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68" name="Google Shape;9068;p40"/>
              <p:cNvSpPr/>
              <p:nvPr/>
            </p:nvSpPr>
            <p:spPr>
              <a:xfrm flipH="1">
                <a:off x="7921094" y="4872228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69" name="Google Shape;9069;p40"/>
              <p:cNvSpPr/>
              <p:nvPr/>
            </p:nvSpPr>
            <p:spPr>
              <a:xfrm flipH="1">
                <a:off x="7995449" y="4872228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70" name="Google Shape;9070;p40"/>
              <p:cNvSpPr/>
              <p:nvPr/>
            </p:nvSpPr>
            <p:spPr>
              <a:xfrm flipH="1">
                <a:off x="8080438" y="4872228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71" name="Google Shape;9071;p40"/>
              <p:cNvSpPr/>
              <p:nvPr/>
            </p:nvSpPr>
            <p:spPr>
              <a:xfrm flipH="1">
                <a:off x="7825485" y="4787235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72" name="Google Shape;9072;p40"/>
              <p:cNvSpPr/>
              <p:nvPr/>
            </p:nvSpPr>
            <p:spPr>
              <a:xfrm flipH="1">
                <a:off x="7921094" y="4787235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73" name="Google Shape;9073;p40"/>
              <p:cNvSpPr/>
              <p:nvPr/>
            </p:nvSpPr>
            <p:spPr>
              <a:xfrm flipH="1">
                <a:off x="7995449" y="478723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74" name="Google Shape;9074;p40"/>
              <p:cNvSpPr/>
              <p:nvPr/>
            </p:nvSpPr>
            <p:spPr>
              <a:xfrm flipH="1">
                <a:off x="8080438" y="4787235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75" name="Google Shape;9075;p40"/>
              <p:cNvSpPr/>
              <p:nvPr/>
            </p:nvSpPr>
            <p:spPr>
              <a:xfrm flipH="1">
                <a:off x="7825485" y="4702251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76" name="Google Shape;9076;p40"/>
              <p:cNvSpPr/>
              <p:nvPr/>
            </p:nvSpPr>
            <p:spPr>
              <a:xfrm flipH="1">
                <a:off x="7921094" y="4702251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77" name="Google Shape;9077;p40"/>
              <p:cNvSpPr/>
              <p:nvPr/>
            </p:nvSpPr>
            <p:spPr>
              <a:xfrm flipH="1">
                <a:off x="7995449" y="4702251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78" name="Google Shape;9078;p40"/>
              <p:cNvSpPr/>
              <p:nvPr/>
            </p:nvSpPr>
            <p:spPr>
              <a:xfrm flipH="1">
                <a:off x="8080438" y="4702251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79" name="Google Shape;9079;p40"/>
              <p:cNvSpPr/>
              <p:nvPr/>
            </p:nvSpPr>
            <p:spPr>
              <a:xfrm flipH="1">
                <a:off x="7655512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80" name="Google Shape;9080;p40"/>
              <p:cNvSpPr/>
              <p:nvPr/>
            </p:nvSpPr>
            <p:spPr>
              <a:xfrm flipH="1">
                <a:off x="7740496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81" name="Google Shape;9081;p40"/>
              <p:cNvSpPr/>
              <p:nvPr/>
            </p:nvSpPr>
            <p:spPr>
              <a:xfrm flipH="1">
                <a:off x="7825485" y="4617267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82" name="Google Shape;9082;p40"/>
              <p:cNvSpPr/>
              <p:nvPr/>
            </p:nvSpPr>
            <p:spPr>
              <a:xfrm flipH="1">
                <a:off x="7921094" y="4617267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83" name="Google Shape;9083;p40"/>
              <p:cNvSpPr/>
              <p:nvPr/>
            </p:nvSpPr>
            <p:spPr>
              <a:xfrm flipH="1">
                <a:off x="7995449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84" name="Google Shape;9084;p40"/>
              <p:cNvSpPr/>
              <p:nvPr/>
            </p:nvSpPr>
            <p:spPr>
              <a:xfrm flipH="1">
                <a:off x="8080438" y="4617267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85" name="Google Shape;9085;p40"/>
              <p:cNvSpPr/>
              <p:nvPr/>
            </p:nvSpPr>
            <p:spPr>
              <a:xfrm flipH="1">
                <a:off x="8176054" y="4617267"/>
                <a:ext cx="7439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86" name="Google Shape;9086;p40"/>
              <p:cNvSpPr/>
              <p:nvPr/>
            </p:nvSpPr>
            <p:spPr>
              <a:xfrm flipH="1">
                <a:off x="8250417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87" name="Google Shape;9087;p40"/>
              <p:cNvSpPr/>
              <p:nvPr/>
            </p:nvSpPr>
            <p:spPr>
              <a:xfrm flipH="1">
                <a:off x="8335399" y="4617267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88" name="Google Shape;9088;p40"/>
              <p:cNvSpPr/>
              <p:nvPr/>
            </p:nvSpPr>
            <p:spPr>
              <a:xfrm flipH="1">
                <a:off x="7655512" y="4532274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89" name="Google Shape;9089;p40"/>
              <p:cNvSpPr/>
              <p:nvPr/>
            </p:nvSpPr>
            <p:spPr>
              <a:xfrm flipH="1">
                <a:off x="7995449" y="4532274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90" name="Google Shape;9090;p40"/>
              <p:cNvSpPr/>
              <p:nvPr/>
            </p:nvSpPr>
            <p:spPr>
              <a:xfrm flipH="1">
                <a:off x="8335399" y="4532274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91" name="Google Shape;9091;p40"/>
              <p:cNvSpPr/>
              <p:nvPr/>
            </p:nvSpPr>
            <p:spPr>
              <a:xfrm flipH="1">
                <a:off x="7655512" y="4447290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92" name="Google Shape;9092;p40"/>
              <p:cNvSpPr/>
              <p:nvPr/>
            </p:nvSpPr>
            <p:spPr>
              <a:xfrm flipH="1">
                <a:off x="7995449" y="4447290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93" name="Google Shape;9093;p40"/>
              <p:cNvSpPr/>
              <p:nvPr/>
            </p:nvSpPr>
            <p:spPr>
              <a:xfrm flipH="1">
                <a:off x="8335399" y="4447290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94" name="Google Shape;9094;p40"/>
              <p:cNvSpPr/>
              <p:nvPr/>
            </p:nvSpPr>
            <p:spPr>
              <a:xfrm flipH="1">
                <a:off x="7655512" y="4362305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95" name="Google Shape;9095;p40"/>
              <p:cNvSpPr/>
              <p:nvPr/>
            </p:nvSpPr>
            <p:spPr>
              <a:xfrm flipH="1">
                <a:off x="7995449" y="436230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96" name="Google Shape;9096;p40"/>
              <p:cNvSpPr/>
              <p:nvPr/>
            </p:nvSpPr>
            <p:spPr>
              <a:xfrm flipH="1">
                <a:off x="8335399" y="4362305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9097" name="Google Shape;9097;p40"/>
            <p:cNvSpPr/>
            <p:nvPr/>
          </p:nvSpPr>
          <p:spPr>
            <a:xfrm flipH="1">
              <a:off x="7315559" y="3767391"/>
              <a:ext cx="85020" cy="8502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8" name="Google Shape;9098;p40"/>
            <p:cNvSpPr/>
            <p:nvPr/>
          </p:nvSpPr>
          <p:spPr>
            <a:xfrm flipH="1">
              <a:off x="7655512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9" name="Google Shape;9099;p40"/>
            <p:cNvSpPr/>
            <p:nvPr/>
          </p:nvSpPr>
          <p:spPr>
            <a:xfrm flipH="1">
              <a:off x="8080438" y="3671779"/>
              <a:ext cx="95649" cy="95641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0" name="Google Shape;9100;p40"/>
            <p:cNvSpPr/>
            <p:nvPr/>
          </p:nvSpPr>
          <p:spPr>
            <a:xfrm flipH="1">
              <a:off x="8685973" y="3597414"/>
              <a:ext cx="85012" cy="95641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1" name="Google Shape;9101;p40"/>
            <p:cNvSpPr/>
            <p:nvPr/>
          </p:nvSpPr>
          <p:spPr>
            <a:xfrm flipH="1">
              <a:off x="8685973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2" name="Google Shape;9102;p40"/>
            <p:cNvSpPr/>
            <p:nvPr/>
          </p:nvSpPr>
          <p:spPr>
            <a:xfrm flipH="1">
              <a:off x="8176054" y="3501811"/>
              <a:ext cx="74390" cy="95633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3" name="Google Shape;9103;p40"/>
            <p:cNvSpPr/>
            <p:nvPr/>
          </p:nvSpPr>
          <p:spPr>
            <a:xfrm flipH="1">
              <a:off x="8250417" y="3501811"/>
              <a:ext cx="85012" cy="95633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9104" name="Google Shape;9104;p40"/>
            <p:cNvGrpSpPr/>
            <p:nvPr/>
          </p:nvGrpSpPr>
          <p:grpSpPr>
            <a:xfrm>
              <a:off x="7230575" y="3501811"/>
              <a:ext cx="1540410" cy="860514"/>
              <a:chOff x="7230575" y="3501811"/>
              <a:chExt cx="1540410" cy="860514"/>
            </a:xfrm>
          </p:grpSpPr>
          <p:sp>
            <p:nvSpPr>
              <p:cNvPr id="9105" name="Google Shape;9105;p40"/>
              <p:cNvSpPr/>
              <p:nvPr/>
            </p:nvSpPr>
            <p:spPr>
              <a:xfrm flipH="1">
                <a:off x="731555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06" name="Google Shape;9106;p40"/>
              <p:cNvSpPr/>
              <p:nvPr/>
            </p:nvSpPr>
            <p:spPr>
              <a:xfrm flipH="1">
                <a:off x="7400551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07" name="Google Shape;9107;p40"/>
              <p:cNvSpPr/>
              <p:nvPr/>
            </p:nvSpPr>
            <p:spPr>
              <a:xfrm flipH="1">
                <a:off x="7485535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4" y="1088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08" name="Google Shape;9108;p40"/>
              <p:cNvSpPr/>
              <p:nvPr/>
            </p:nvSpPr>
            <p:spPr>
              <a:xfrm flipH="1">
                <a:off x="7570520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09" name="Google Shape;9109;p40"/>
              <p:cNvSpPr/>
              <p:nvPr/>
            </p:nvSpPr>
            <p:spPr>
              <a:xfrm flipH="1">
                <a:off x="7655512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10" name="Google Shape;9110;p40"/>
              <p:cNvSpPr/>
              <p:nvPr/>
            </p:nvSpPr>
            <p:spPr>
              <a:xfrm flipH="1">
                <a:off x="7740496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11" name="Google Shape;9111;p40"/>
              <p:cNvSpPr/>
              <p:nvPr/>
            </p:nvSpPr>
            <p:spPr>
              <a:xfrm flipH="1">
                <a:off x="7825485" y="4277321"/>
                <a:ext cx="95633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12" name="Google Shape;9112;p40"/>
              <p:cNvSpPr/>
              <p:nvPr/>
            </p:nvSpPr>
            <p:spPr>
              <a:xfrm flipH="1">
                <a:off x="7921094" y="4277321"/>
                <a:ext cx="7438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9523" y="1088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13" name="Google Shape;9113;p40"/>
              <p:cNvSpPr/>
              <p:nvPr/>
            </p:nvSpPr>
            <p:spPr>
              <a:xfrm flipH="1">
                <a:off x="799544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14" name="Google Shape;9114;p40"/>
              <p:cNvSpPr/>
              <p:nvPr/>
            </p:nvSpPr>
            <p:spPr>
              <a:xfrm flipH="1">
                <a:off x="8080438" y="4277321"/>
                <a:ext cx="95649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7" y="1088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15" name="Google Shape;9115;p40"/>
              <p:cNvSpPr/>
              <p:nvPr/>
            </p:nvSpPr>
            <p:spPr>
              <a:xfrm flipH="1">
                <a:off x="8176054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16" name="Google Shape;9116;p40"/>
              <p:cNvSpPr/>
              <p:nvPr/>
            </p:nvSpPr>
            <p:spPr>
              <a:xfrm flipH="1">
                <a:off x="825041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17" name="Google Shape;9117;p40"/>
              <p:cNvSpPr/>
              <p:nvPr/>
            </p:nvSpPr>
            <p:spPr>
              <a:xfrm flipH="1">
                <a:off x="833539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18" name="Google Shape;9118;p40"/>
              <p:cNvSpPr/>
              <p:nvPr/>
            </p:nvSpPr>
            <p:spPr>
              <a:xfrm flipH="1">
                <a:off x="8431015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19" name="Google Shape;9119;p40"/>
              <p:cNvSpPr/>
              <p:nvPr/>
            </p:nvSpPr>
            <p:spPr>
              <a:xfrm flipH="1">
                <a:off x="850537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20" name="Google Shape;9120;p40"/>
              <p:cNvSpPr/>
              <p:nvPr/>
            </p:nvSpPr>
            <p:spPr>
              <a:xfrm flipH="1">
                <a:off x="859035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21" name="Google Shape;9121;p40"/>
              <p:cNvSpPr/>
              <p:nvPr/>
            </p:nvSpPr>
            <p:spPr>
              <a:xfrm flipH="1">
                <a:off x="731555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22" name="Google Shape;9122;p40"/>
              <p:cNvSpPr/>
              <p:nvPr/>
            </p:nvSpPr>
            <p:spPr>
              <a:xfrm flipH="1">
                <a:off x="7400551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23" name="Google Shape;9123;p40"/>
              <p:cNvSpPr/>
              <p:nvPr/>
            </p:nvSpPr>
            <p:spPr>
              <a:xfrm flipH="1">
                <a:off x="7485535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24" name="Google Shape;9124;p40"/>
              <p:cNvSpPr/>
              <p:nvPr/>
            </p:nvSpPr>
            <p:spPr>
              <a:xfrm flipH="1">
                <a:off x="7570520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25" name="Google Shape;9125;p40"/>
              <p:cNvSpPr/>
              <p:nvPr/>
            </p:nvSpPr>
            <p:spPr>
              <a:xfrm flipH="1">
                <a:off x="7655512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26" name="Google Shape;9126;p40"/>
              <p:cNvSpPr/>
              <p:nvPr/>
            </p:nvSpPr>
            <p:spPr>
              <a:xfrm flipH="1">
                <a:off x="7740496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27" name="Google Shape;9127;p40"/>
              <p:cNvSpPr/>
              <p:nvPr/>
            </p:nvSpPr>
            <p:spPr>
              <a:xfrm flipH="1">
                <a:off x="7825485" y="4181710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28" name="Google Shape;9128;p40"/>
              <p:cNvSpPr/>
              <p:nvPr/>
            </p:nvSpPr>
            <p:spPr>
              <a:xfrm flipH="1">
                <a:off x="7921094" y="4181710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29" name="Google Shape;9129;p40"/>
              <p:cNvSpPr/>
              <p:nvPr/>
            </p:nvSpPr>
            <p:spPr>
              <a:xfrm flipH="1">
                <a:off x="799544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30" name="Google Shape;9130;p40"/>
              <p:cNvSpPr/>
              <p:nvPr/>
            </p:nvSpPr>
            <p:spPr>
              <a:xfrm flipH="1">
                <a:off x="8080438" y="4181710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31" name="Google Shape;9131;p40"/>
              <p:cNvSpPr/>
              <p:nvPr/>
            </p:nvSpPr>
            <p:spPr>
              <a:xfrm flipH="1">
                <a:off x="8176054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32" name="Google Shape;9132;p40"/>
              <p:cNvSpPr/>
              <p:nvPr/>
            </p:nvSpPr>
            <p:spPr>
              <a:xfrm flipH="1">
                <a:off x="825041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33" name="Google Shape;9133;p40"/>
              <p:cNvSpPr/>
              <p:nvPr/>
            </p:nvSpPr>
            <p:spPr>
              <a:xfrm flipH="1">
                <a:off x="833539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34" name="Google Shape;9134;p40"/>
              <p:cNvSpPr/>
              <p:nvPr/>
            </p:nvSpPr>
            <p:spPr>
              <a:xfrm flipH="1">
                <a:off x="8431015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35" name="Google Shape;9135;p40"/>
              <p:cNvSpPr/>
              <p:nvPr/>
            </p:nvSpPr>
            <p:spPr>
              <a:xfrm flipH="1">
                <a:off x="850537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36" name="Google Shape;9136;p40"/>
              <p:cNvSpPr/>
              <p:nvPr/>
            </p:nvSpPr>
            <p:spPr>
              <a:xfrm flipH="1">
                <a:off x="859035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37" name="Google Shape;9137;p40"/>
              <p:cNvSpPr/>
              <p:nvPr/>
            </p:nvSpPr>
            <p:spPr>
              <a:xfrm flipH="1">
                <a:off x="731555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38" name="Google Shape;9138;p40"/>
              <p:cNvSpPr/>
              <p:nvPr/>
            </p:nvSpPr>
            <p:spPr>
              <a:xfrm flipH="1">
                <a:off x="7400551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39" name="Google Shape;9139;p40"/>
              <p:cNvSpPr/>
              <p:nvPr/>
            </p:nvSpPr>
            <p:spPr>
              <a:xfrm flipH="1">
                <a:off x="7485535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40" name="Google Shape;9140;p40"/>
              <p:cNvSpPr/>
              <p:nvPr/>
            </p:nvSpPr>
            <p:spPr>
              <a:xfrm flipH="1">
                <a:off x="7570520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41" name="Google Shape;9141;p40"/>
              <p:cNvSpPr/>
              <p:nvPr/>
            </p:nvSpPr>
            <p:spPr>
              <a:xfrm flipH="1">
                <a:off x="7655512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42" name="Google Shape;9142;p40"/>
              <p:cNvSpPr/>
              <p:nvPr/>
            </p:nvSpPr>
            <p:spPr>
              <a:xfrm flipH="1">
                <a:off x="7740496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43" name="Google Shape;9143;p40"/>
              <p:cNvSpPr/>
              <p:nvPr/>
            </p:nvSpPr>
            <p:spPr>
              <a:xfrm flipH="1">
                <a:off x="7825485" y="4107344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44" name="Google Shape;9144;p40"/>
              <p:cNvSpPr/>
              <p:nvPr/>
            </p:nvSpPr>
            <p:spPr>
              <a:xfrm flipH="1">
                <a:off x="7921094" y="4107344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9523" y="952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45" name="Google Shape;9145;p40"/>
              <p:cNvSpPr/>
              <p:nvPr/>
            </p:nvSpPr>
            <p:spPr>
              <a:xfrm flipH="1">
                <a:off x="799544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46" name="Google Shape;9146;p40"/>
              <p:cNvSpPr/>
              <p:nvPr/>
            </p:nvSpPr>
            <p:spPr>
              <a:xfrm flipH="1">
                <a:off x="8080438" y="410734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47" name="Google Shape;9147;p40"/>
              <p:cNvSpPr/>
              <p:nvPr/>
            </p:nvSpPr>
            <p:spPr>
              <a:xfrm flipH="1">
                <a:off x="8176054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48" name="Google Shape;9148;p40"/>
              <p:cNvSpPr/>
              <p:nvPr/>
            </p:nvSpPr>
            <p:spPr>
              <a:xfrm flipH="1">
                <a:off x="825041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49" name="Google Shape;9149;p40"/>
              <p:cNvSpPr/>
              <p:nvPr/>
            </p:nvSpPr>
            <p:spPr>
              <a:xfrm flipH="1">
                <a:off x="833539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50" name="Google Shape;9150;p40"/>
              <p:cNvSpPr/>
              <p:nvPr/>
            </p:nvSpPr>
            <p:spPr>
              <a:xfrm flipH="1">
                <a:off x="8431015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51" name="Google Shape;9151;p40"/>
              <p:cNvSpPr/>
              <p:nvPr/>
            </p:nvSpPr>
            <p:spPr>
              <a:xfrm flipH="1">
                <a:off x="850537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52" name="Google Shape;9152;p40"/>
              <p:cNvSpPr/>
              <p:nvPr/>
            </p:nvSpPr>
            <p:spPr>
              <a:xfrm flipH="1">
                <a:off x="859035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53" name="Google Shape;9153;p40"/>
              <p:cNvSpPr/>
              <p:nvPr/>
            </p:nvSpPr>
            <p:spPr>
              <a:xfrm flipH="1">
                <a:off x="731555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54" name="Google Shape;9154;p40"/>
              <p:cNvSpPr/>
              <p:nvPr/>
            </p:nvSpPr>
            <p:spPr>
              <a:xfrm flipH="1">
                <a:off x="7400551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55" name="Google Shape;9155;p40"/>
              <p:cNvSpPr/>
              <p:nvPr/>
            </p:nvSpPr>
            <p:spPr>
              <a:xfrm flipH="1">
                <a:off x="7485535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56" name="Google Shape;9156;p40"/>
              <p:cNvSpPr/>
              <p:nvPr/>
            </p:nvSpPr>
            <p:spPr>
              <a:xfrm flipH="1">
                <a:off x="7570520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57" name="Google Shape;9157;p40"/>
              <p:cNvSpPr/>
              <p:nvPr/>
            </p:nvSpPr>
            <p:spPr>
              <a:xfrm flipH="1">
                <a:off x="7655512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58" name="Google Shape;9158;p40"/>
              <p:cNvSpPr/>
              <p:nvPr/>
            </p:nvSpPr>
            <p:spPr>
              <a:xfrm flipH="1">
                <a:off x="7740496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59" name="Google Shape;9159;p40"/>
              <p:cNvSpPr/>
              <p:nvPr/>
            </p:nvSpPr>
            <p:spPr>
              <a:xfrm flipH="1">
                <a:off x="7825485" y="402235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60" name="Google Shape;9160;p40"/>
              <p:cNvSpPr/>
              <p:nvPr/>
            </p:nvSpPr>
            <p:spPr>
              <a:xfrm flipH="1">
                <a:off x="7921094" y="402235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61" name="Google Shape;9161;p40"/>
              <p:cNvSpPr/>
              <p:nvPr/>
            </p:nvSpPr>
            <p:spPr>
              <a:xfrm flipH="1">
                <a:off x="799544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62" name="Google Shape;9162;p40"/>
              <p:cNvSpPr/>
              <p:nvPr/>
            </p:nvSpPr>
            <p:spPr>
              <a:xfrm flipH="1">
                <a:off x="8080438" y="402235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63" name="Google Shape;9163;p40"/>
              <p:cNvSpPr/>
              <p:nvPr/>
            </p:nvSpPr>
            <p:spPr>
              <a:xfrm flipH="1">
                <a:off x="8176054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64" name="Google Shape;9164;p40"/>
              <p:cNvSpPr/>
              <p:nvPr/>
            </p:nvSpPr>
            <p:spPr>
              <a:xfrm flipH="1">
                <a:off x="825041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65" name="Google Shape;9165;p40"/>
              <p:cNvSpPr/>
              <p:nvPr/>
            </p:nvSpPr>
            <p:spPr>
              <a:xfrm flipH="1">
                <a:off x="833539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66" name="Google Shape;9166;p40"/>
              <p:cNvSpPr/>
              <p:nvPr/>
            </p:nvSpPr>
            <p:spPr>
              <a:xfrm flipH="1">
                <a:off x="8431015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67" name="Google Shape;9167;p40"/>
              <p:cNvSpPr/>
              <p:nvPr/>
            </p:nvSpPr>
            <p:spPr>
              <a:xfrm flipH="1">
                <a:off x="850537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68" name="Google Shape;9168;p40"/>
              <p:cNvSpPr/>
              <p:nvPr/>
            </p:nvSpPr>
            <p:spPr>
              <a:xfrm flipH="1">
                <a:off x="859035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69" name="Google Shape;9169;p40"/>
              <p:cNvSpPr/>
              <p:nvPr/>
            </p:nvSpPr>
            <p:spPr>
              <a:xfrm flipH="1">
                <a:off x="731555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70" name="Google Shape;9170;p40"/>
              <p:cNvSpPr/>
              <p:nvPr/>
            </p:nvSpPr>
            <p:spPr>
              <a:xfrm flipH="1">
                <a:off x="7400551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71" name="Google Shape;9171;p40"/>
              <p:cNvSpPr/>
              <p:nvPr/>
            </p:nvSpPr>
            <p:spPr>
              <a:xfrm flipH="1">
                <a:off x="7485535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72" name="Google Shape;9172;p40"/>
              <p:cNvSpPr/>
              <p:nvPr/>
            </p:nvSpPr>
            <p:spPr>
              <a:xfrm flipH="1">
                <a:off x="7570520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73" name="Google Shape;9173;p40"/>
              <p:cNvSpPr/>
              <p:nvPr/>
            </p:nvSpPr>
            <p:spPr>
              <a:xfrm flipH="1">
                <a:off x="7655512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74" name="Google Shape;9174;p40"/>
              <p:cNvSpPr/>
              <p:nvPr/>
            </p:nvSpPr>
            <p:spPr>
              <a:xfrm flipH="1">
                <a:off x="7740496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75" name="Google Shape;9175;p40"/>
              <p:cNvSpPr/>
              <p:nvPr/>
            </p:nvSpPr>
            <p:spPr>
              <a:xfrm flipH="1">
                <a:off x="7825485" y="3926748"/>
                <a:ext cx="95633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76" name="Google Shape;9176;p40"/>
              <p:cNvSpPr/>
              <p:nvPr/>
            </p:nvSpPr>
            <p:spPr>
              <a:xfrm flipH="1">
                <a:off x="7921094" y="3926748"/>
                <a:ext cx="7438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77" name="Google Shape;9177;p40"/>
              <p:cNvSpPr/>
              <p:nvPr/>
            </p:nvSpPr>
            <p:spPr>
              <a:xfrm flipH="1">
                <a:off x="799544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78" name="Google Shape;9178;p40"/>
              <p:cNvSpPr/>
              <p:nvPr/>
            </p:nvSpPr>
            <p:spPr>
              <a:xfrm flipH="1">
                <a:off x="8080438" y="3926748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79" name="Google Shape;9179;p40"/>
              <p:cNvSpPr/>
              <p:nvPr/>
            </p:nvSpPr>
            <p:spPr>
              <a:xfrm flipH="1">
                <a:off x="8176054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80" name="Google Shape;9180;p40"/>
              <p:cNvSpPr/>
              <p:nvPr/>
            </p:nvSpPr>
            <p:spPr>
              <a:xfrm flipH="1">
                <a:off x="825041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81" name="Google Shape;9181;p40"/>
              <p:cNvSpPr/>
              <p:nvPr/>
            </p:nvSpPr>
            <p:spPr>
              <a:xfrm flipH="1">
                <a:off x="833539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82" name="Google Shape;9182;p40"/>
              <p:cNvSpPr/>
              <p:nvPr/>
            </p:nvSpPr>
            <p:spPr>
              <a:xfrm flipH="1">
                <a:off x="8431015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83" name="Google Shape;9183;p40"/>
              <p:cNvSpPr/>
              <p:nvPr/>
            </p:nvSpPr>
            <p:spPr>
              <a:xfrm flipH="1">
                <a:off x="850537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84" name="Google Shape;9184;p40"/>
              <p:cNvSpPr/>
              <p:nvPr/>
            </p:nvSpPr>
            <p:spPr>
              <a:xfrm flipH="1">
                <a:off x="859035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85" name="Google Shape;9185;p40"/>
              <p:cNvSpPr/>
              <p:nvPr/>
            </p:nvSpPr>
            <p:spPr>
              <a:xfrm flipH="1">
                <a:off x="731555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86" name="Google Shape;9186;p40"/>
              <p:cNvSpPr/>
              <p:nvPr/>
            </p:nvSpPr>
            <p:spPr>
              <a:xfrm flipH="1">
                <a:off x="7400551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87" name="Google Shape;9187;p40"/>
              <p:cNvSpPr/>
              <p:nvPr/>
            </p:nvSpPr>
            <p:spPr>
              <a:xfrm flipH="1">
                <a:off x="7485535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4" y="952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88" name="Google Shape;9188;p40"/>
              <p:cNvSpPr/>
              <p:nvPr/>
            </p:nvSpPr>
            <p:spPr>
              <a:xfrm flipH="1">
                <a:off x="7570520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89" name="Google Shape;9189;p40"/>
              <p:cNvSpPr/>
              <p:nvPr/>
            </p:nvSpPr>
            <p:spPr>
              <a:xfrm flipH="1">
                <a:off x="7655512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90" name="Google Shape;9190;p40"/>
              <p:cNvSpPr/>
              <p:nvPr/>
            </p:nvSpPr>
            <p:spPr>
              <a:xfrm flipH="1">
                <a:off x="7740496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91" name="Google Shape;9191;p40"/>
              <p:cNvSpPr/>
              <p:nvPr/>
            </p:nvSpPr>
            <p:spPr>
              <a:xfrm flipH="1">
                <a:off x="7825485" y="3852383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92" name="Google Shape;9192;p40"/>
              <p:cNvSpPr/>
              <p:nvPr/>
            </p:nvSpPr>
            <p:spPr>
              <a:xfrm flipH="1">
                <a:off x="7921094" y="3852383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9523" y="952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93" name="Google Shape;9193;p40"/>
              <p:cNvSpPr/>
              <p:nvPr/>
            </p:nvSpPr>
            <p:spPr>
              <a:xfrm flipH="1">
                <a:off x="799544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94" name="Google Shape;9194;p40"/>
              <p:cNvSpPr/>
              <p:nvPr/>
            </p:nvSpPr>
            <p:spPr>
              <a:xfrm flipH="1">
                <a:off x="8080438" y="3852383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7" y="952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95" name="Google Shape;9195;p40"/>
              <p:cNvSpPr/>
              <p:nvPr/>
            </p:nvSpPr>
            <p:spPr>
              <a:xfrm flipH="1">
                <a:off x="8176054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96" name="Google Shape;9196;p40"/>
              <p:cNvSpPr/>
              <p:nvPr/>
            </p:nvSpPr>
            <p:spPr>
              <a:xfrm flipH="1">
                <a:off x="825041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97" name="Google Shape;9197;p40"/>
              <p:cNvSpPr/>
              <p:nvPr/>
            </p:nvSpPr>
            <p:spPr>
              <a:xfrm flipH="1">
                <a:off x="833539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98" name="Google Shape;9198;p40"/>
              <p:cNvSpPr/>
              <p:nvPr/>
            </p:nvSpPr>
            <p:spPr>
              <a:xfrm flipH="1">
                <a:off x="8431015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99" name="Google Shape;9199;p40"/>
              <p:cNvSpPr/>
              <p:nvPr/>
            </p:nvSpPr>
            <p:spPr>
              <a:xfrm flipH="1">
                <a:off x="850537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00" name="Google Shape;9200;p40"/>
              <p:cNvSpPr/>
              <p:nvPr/>
            </p:nvSpPr>
            <p:spPr>
              <a:xfrm flipH="1">
                <a:off x="859035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01" name="Google Shape;9201;p40"/>
              <p:cNvSpPr/>
              <p:nvPr/>
            </p:nvSpPr>
            <p:spPr>
              <a:xfrm flipH="1">
                <a:off x="7230575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02" name="Google Shape;9202;p40"/>
              <p:cNvSpPr/>
              <p:nvPr/>
            </p:nvSpPr>
            <p:spPr>
              <a:xfrm flipH="1">
                <a:off x="7230575" y="411796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03" name="Google Shape;9203;p40"/>
              <p:cNvSpPr/>
              <p:nvPr/>
            </p:nvSpPr>
            <p:spPr>
              <a:xfrm flipH="1">
                <a:off x="7230575" y="4022352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04" name="Google Shape;9204;p40"/>
              <p:cNvSpPr/>
              <p:nvPr/>
            </p:nvSpPr>
            <p:spPr>
              <a:xfrm flipH="1">
                <a:off x="7230575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05" name="Google Shape;9205;p40"/>
              <p:cNvSpPr/>
              <p:nvPr/>
            </p:nvSpPr>
            <p:spPr>
              <a:xfrm flipH="1">
                <a:off x="7230575" y="3863002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06" name="Google Shape;9206;p40"/>
              <p:cNvSpPr/>
              <p:nvPr/>
            </p:nvSpPr>
            <p:spPr>
              <a:xfrm flipH="1">
                <a:off x="7400551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07" name="Google Shape;9207;p40"/>
              <p:cNvSpPr/>
              <p:nvPr/>
            </p:nvSpPr>
            <p:spPr>
              <a:xfrm flipH="1">
                <a:off x="7485535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08" name="Google Shape;9208;p40"/>
              <p:cNvSpPr/>
              <p:nvPr/>
            </p:nvSpPr>
            <p:spPr>
              <a:xfrm flipH="1">
                <a:off x="7570520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09" name="Google Shape;9209;p40"/>
              <p:cNvSpPr/>
              <p:nvPr/>
            </p:nvSpPr>
            <p:spPr>
              <a:xfrm flipH="1">
                <a:off x="7740496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10" name="Google Shape;9210;p40"/>
              <p:cNvSpPr/>
              <p:nvPr/>
            </p:nvSpPr>
            <p:spPr>
              <a:xfrm flipH="1">
                <a:off x="7825485" y="3767391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11" name="Google Shape;9211;p40"/>
              <p:cNvSpPr/>
              <p:nvPr/>
            </p:nvSpPr>
            <p:spPr>
              <a:xfrm flipH="1">
                <a:off x="7921094" y="3767391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12" name="Google Shape;9212;p40"/>
              <p:cNvSpPr/>
              <p:nvPr/>
            </p:nvSpPr>
            <p:spPr>
              <a:xfrm flipH="1">
                <a:off x="7995449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13" name="Google Shape;9213;p40"/>
              <p:cNvSpPr/>
              <p:nvPr/>
            </p:nvSpPr>
            <p:spPr>
              <a:xfrm flipH="1">
                <a:off x="8080438" y="3767391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14" name="Google Shape;9214;p40"/>
              <p:cNvSpPr/>
              <p:nvPr/>
            </p:nvSpPr>
            <p:spPr>
              <a:xfrm flipH="1">
                <a:off x="8176054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15" name="Google Shape;9215;p40"/>
              <p:cNvSpPr/>
              <p:nvPr/>
            </p:nvSpPr>
            <p:spPr>
              <a:xfrm flipH="1">
                <a:off x="825041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16" name="Google Shape;9216;p40"/>
              <p:cNvSpPr/>
              <p:nvPr/>
            </p:nvSpPr>
            <p:spPr>
              <a:xfrm flipH="1">
                <a:off x="833539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17" name="Google Shape;9217;p40"/>
              <p:cNvSpPr/>
              <p:nvPr/>
            </p:nvSpPr>
            <p:spPr>
              <a:xfrm flipH="1">
                <a:off x="8431015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18" name="Google Shape;9218;p40"/>
              <p:cNvSpPr/>
              <p:nvPr/>
            </p:nvSpPr>
            <p:spPr>
              <a:xfrm flipH="1">
                <a:off x="850537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19" name="Google Shape;9219;p40"/>
              <p:cNvSpPr/>
              <p:nvPr/>
            </p:nvSpPr>
            <p:spPr>
              <a:xfrm flipH="1">
                <a:off x="859035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20" name="Google Shape;9220;p40"/>
              <p:cNvSpPr/>
              <p:nvPr/>
            </p:nvSpPr>
            <p:spPr>
              <a:xfrm flipH="1">
                <a:off x="8176054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21" name="Google Shape;9221;p40"/>
              <p:cNvSpPr/>
              <p:nvPr/>
            </p:nvSpPr>
            <p:spPr>
              <a:xfrm flipH="1">
                <a:off x="825041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22" name="Google Shape;9222;p40"/>
              <p:cNvSpPr/>
              <p:nvPr/>
            </p:nvSpPr>
            <p:spPr>
              <a:xfrm flipH="1">
                <a:off x="833539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23" name="Google Shape;9223;p40"/>
              <p:cNvSpPr/>
              <p:nvPr/>
            </p:nvSpPr>
            <p:spPr>
              <a:xfrm flipH="1">
                <a:off x="8431015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24" name="Google Shape;9224;p40"/>
              <p:cNvSpPr/>
              <p:nvPr/>
            </p:nvSpPr>
            <p:spPr>
              <a:xfrm flipH="1">
                <a:off x="850537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25" name="Google Shape;9225;p40"/>
              <p:cNvSpPr/>
              <p:nvPr/>
            </p:nvSpPr>
            <p:spPr>
              <a:xfrm flipH="1">
                <a:off x="859035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26" name="Google Shape;9226;p40"/>
              <p:cNvSpPr/>
              <p:nvPr/>
            </p:nvSpPr>
            <p:spPr>
              <a:xfrm flipH="1">
                <a:off x="8080438" y="359741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27" name="Google Shape;9227;p40"/>
              <p:cNvSpPr/>
              <p:nvPr/>
            </p:nvSpPr>
            <p:spPr>
              <a:xfrm flipH="1">
                <a:off x="8176054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28" name="Google Shape;9228;p40"/>
              <p:cNvSpPr/>
              <p:nvPr/>
            </p:nvSpPr>
            <p:spPr>
              <a:xfrm flipH="1">
                <a:off x="825041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29" name="Google Shape;9229;p40"/>
              <p:cNvSpPr/>
              <p:nvPr/>
            </p:nvSpPr>
            <p:spPr>
              <a:xfrm flipH="1">
                <a:off x="833539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30" name="Google Shape;9230;p40"/>
              <p:cNvSpPr/>
              <p:nvPr/>
            </p:nvSpPr>
            <p:spPr>
              <a:xfrm flipH="1">
                <a:off x="8431015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31" name="Google Shape;9231;p40"/>
              <p:cNvSpPr/>
              <p:nvPr/>
            </p:nvSpPr>
            <p:spPr>
              <a:xfrm flipH="1">
                <a:off x="850537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32" name="Google Shape;9232;p40"/>
              <p:cNvSpPr/>
              <p:nvPr/>
            </p:nvSpPr>
            <p:spPr>
              <a:xfrm flipH="1">
                <a:off x="859035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33" name="Google Shape;9233;p40"/>
              <p:cNvSpPr/>
              <p:nvPr/>
            </p:nvSpPr>
            <p:spPr>
              <a:xfrm flipH="1">
                <a:off x="8685973" y="3693026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34" name="Google Shape;9234;p40"/>
              <p:cNvSpPr/>
              <p:nvPr/>
            </p:nvSpPr>
            <p:spPr>
              <a:xfrm flipH="1">
                <a:off x="8685973" y="3852383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35" name="Google Shape;9235;p40"/>
              <p:cNvSpPr/>
              <p:nvPr/>
            </p:nvSpPr>
            <p:spPr>
              <a:xfrm flipH="1">
                <a:off x="8685973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36" name="Google Shape;9236;p40"/>
              <p:cNvSpPr/>
              <p:nvPr/>
            </p:nvSpPr>
            <p:spPr>
              <a:xfrm flipH="1">
                <a:off x="8685973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37" name="Google Shape;9237;p40"/>
              <p:cNvSpPr/>
              <p:nvPr/>
            </p:nvSpPr>
            <p:spPr>
              <a:xfrm flipH="1">
                <a:off x="8685973" y="4107344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38" name="Google Shape;9238;p40"/>
              <p:cNvSpPr/>
              <p:nvPr/>
            </p:nvSpPr>
            <p:spPr>
              <a:xfrm flipH="1">
                <a:off x="8685973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39" name="Google Shape;9239;p40"/>
              <p:cNvSpPr/>
              <p:nvPr/>
            </p:nvSpPr>
            <p:spPr>
              <a:xfrm flipH="1">
                <a:off x="8080438" y="3501811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40" name="Google Shape;9240;p40"/>
              <p:cNvSpPr/>
              <p:nvPr/>
            </p:nvSpPr>
            <p:spPr>
              <a:xfrm flipH="1">
                <a:off x="833539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41" name="Google Shape;9241;p40"/>
              <p:cNvSpPr/>
              <p:nvPr/>
            </p:nvSpPr>
            <p:spPr>
              <a:xfrm flipH="1">
                <a:off x="8431015" y="3501811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42" name="Google Shape;9242;p40"/>
              <p:cNvSpPr/>
              <p:nvPr/>
            </p:nvSpPr>
            <p:spPr>
              <a:xfrm flipH="1">
                <a:off x="8505377" y="3501811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43" name="Google Shape;9243;p40"/>
              <p:cNvSpPr/>
              <p:nvPr/>
            </p:nvSpPr>
            <p:spPr>
              <a:xfrm flipH="1">
                <a:off x="859035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9244" name="Google Shape;9244;p40"/>
          <p:cNvGrpSpPr/>
          <p:nvPr/>
        </p:nvGrpSpPr>
        <p:grpSpPr>
          <a:xfrm flipH="1">
            <a:off x="8780709" y="6045606"/>
            <a:ext cx="956244" cy="1015607"/>
            <a:chOff x="6163859" y="4325295"/>
            <a:chExt cx="1007280" cy="1069810"/>
          </a:xfrm>
        </p:grpSpPr>
        <p:sp>
          <p:nvSpPr>
            <p:cNvPr id="9245" name="Google Shape;9245;p40"/>
            <p:cNvSpPr/>
            <p:nvPr/>
          </p:nvSpPr>
          <p:spPr>
            <a:xfrm>
              <a:off x="6719586" y="5332558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46" name="Google Shape;9246;p40"/>
            <p:cNvSpPr/>
            <p:nvPr/>
          </p:nvSpPr>
          <p:spPr>
            <a:xfrm>
              <a:off x="6670963" y="5332558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47" name="Google Shape;9247;p40"/>
            <p:cNvSpPr/>
            <p:nvPr/>
          </p:nvSpPr>
          <p:spPr>
            <a:xfrm>
              <a:off x="6615387" y="5332558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48" name="Google Shape;9248;p40"/>
            <p:cNvSpPr/>
            <p:nvPr/>
          </p:nvSpPr>
          <p:spPr>
            <a:xfrm>
              <a:off x="6552862" y="5332558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49" name="Google Shape;9249;p40"/>
            <p:cNvSpPr/>
            <p:nvPr/>
          </p:nvSpPr>
          <p:spPr>
            <a:xfrm>
              <a:off x="6719586" y="5276982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0" name="Google Shape;9250;p40"/>
            <p:cNvSpPr/>
            <p:nvPr/>
          </p:nvSpPr>
          <p:spPr>
            <a:xfrm>
              <a:off x="6670963" y="5276982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1" name="Google Shape;9251;p40"/>
            <p:cNvSpPr/>
            <p:nvPr/>
          </p:nvSpPr>
          <p:spPr>
            <a:xfrm>
              <a:off x="6615387" y="527698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2" name="Google Shape;9252;p40"/>
            <p:cNvSpPr/>
            <p:nvPr/>
          </p:nvSpPr>
          <p:spPr>
            <a:xfrm>
              <a:off x="6552862" y="5276982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3" name="Google Shape;9253;p40"/>
            <p:cNvSpPr/>
            <p:nvPr/>
          </p:nvSpPr>
          <p:spPr>
            <a:xfrm>
              <a:off x="6719586" y="522141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4" name="Google Shape;9254;p40"/>
            <p:cNvSpPr/>
            <p:nvPr/>
          </p:nvSpPr>
          <p:spPr>
            <a:xfrm>
              <a:off x="6670963" y="522141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5" name="Google Shape;9255;p40"/>
            <p:cNvSpPr/>
            <p:nvPr/>
          </p:nvSpPr>
          <p:spPr>
            <a:xfrm>
              <a:off x="6615387" y="522141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6" name="Google Shape;9256;p40"/>
            <p:cNvSpPr/>
            <p:nvPr/>
          </p:nvSpPr>
          <p:spPr>
            <a:xfrm>
              <a:off x="6552862" y="522141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7" name="Google Shape;9257;p40"/>
            <p:cNvSpPr/>
            <p:nvPr/>
          </p:nvSpPr>
          <p:spPr>
            <a:xfrm>
              <a:off x="6719586" y="5165834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8" name="Google Shape;9258;p40"/>
            <p:cNvSpPr/>
            <p:nvPr/>
          </p:nvSpPr>
          <p:spPr>
            <a:xfrm>
              <a:off x="6670963" y="5165834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9" name="Google Shape;9259;p40"/>
            <p:cNvSpPr/>
            <p:nvPr/>
          </p:nvSpPr>
          <p:spPr>
            <a:xfrm>
              <a:off x="6615387" y="5165834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60" name="Google Shape;9260;p40"/>
            <p:cNvSpPr/>
            <p:nvPr/>
          </p:nvSpPr>
          <p:spPr>
            <a:xfrm>
              <a:off x="6552862" y="5165834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61" name="Google Shape;9261;p40"/>
            <p:cNvSpPr/>
            <p:nvPr/>
          </p:nvSpPr>
          <p:spPr>
            <a:xfrm>
              <a:off x="6719586" y="5110263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62" name="Google Shape;9262;p40"/>
            <p:cNvSpPr/>
            <p:nvPr/>
          </p:nvSpPr>
          <p:spPr>
            <a:xfrm>
              <a:off x="6670963" y="5110263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63" name="Google Shape;9263;p40"/>
            <p:cNvSpPr/>
            <p:nvPr/>
          </p:nvSpPr>
          <p:spPr>
            <a:xfrm>
              <a:off x="6615387" y="5110263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64" name="Google Shape;9264;p40"/>
            <p:cNvSpPr/>
            <p:nvPr/>
          </p:nvSpPr>
          <p:spPr>
            <a:xfrm>
              <a:off x="6552862" y="5110263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65" name="Google Shape;9265;p40"/>
            <p:cNvSpPr/>
            <p:nvPr/>
          </p:nvSpPr>
          <p:spPr>
            <a:xfrm>
              <a:off x="6837677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66" name="Google Shape;9266;p40"/>
            <p:cNvSpPr/>
            <p:nvPr/>
          </p:nvSpPr>
          <p:spPr>
            <a:xfrm>
              <a:off x="6782101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67" name="Google Shape;9267;p40"/>
            <p:cNvSpPr/>
            <p:nvPr/>
          </p:nvSpPr>
          <p:spPr>
            <a:xfrm>
              <a:off x="6719586" y="505469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68" name="Google Shape;9268;p40"/>
            <p:cNvSpPr/>
            <p:nvPr/>
          </p:nvSpPr>
          <p:spPr>
            <a:xfrm>
              <a:off x="6670963" y="505469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69" name="Google Shape;9269;p40"/>
            <p:cNvSpPr/>
            <p:nvPr/>
          </p:nvSpPr>
          <p:spPr>
            <a:xfrm>
              <a:off x="6615387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70" name="Google Shape;9270;p40"/>
            <p:cNvSpPr/>
            <p:nvPr/>
          </p:nvSpPr>
          <p:spPr>
            <a:xfrm>
              <a:off x="6552862" y="505469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71" name="Google Shape;9271;p40"/>
            <p:cNvSpPr/>
            <p:nvPr/>
          </p:nvSpPr>
          <p:spPr>
            <a:xfrm>
              <a:off x="6504240" y="5054691"/>
              <a:ext cx="48649" cy="55595"/>
            </a:xfrm>
            <a:custGeom>
              <a:avLst/>
              <a:gdLst/>
              <a:ahLst/>
              <a:cxnLst/>
              <a:rect l="l" t="t" r="r" b="b"/>
              <a:pathLst>
                <a:path w="9525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72" name="Google Shape;9272;p40"/>
            <p:cNvSpPr/>
            <p:nvPr/>
          </p:nvSpPr>
          <p:spPr>
            <a:xfrm>
              <a:off x="6448669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73" name="Google Shape;9273;p40"/>
            <p:cNvSpPr/>
            <p:nvPr/>
          </p:nvSpPr>
          <p:spPr>
            <a:xfrm>
              <a:off x="6386148" y="5054691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74" name="Google Shape;9274;p40"/>
            <p:cNvSpPr/>
            <p:nvPr/>
          </p:nvSpPr>
          <p:spPr>
            <a:xfrm>
              <a:off x="6837677" y="499911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75" name="Google Shape;9275;p40"/>
            <p:cNvSpPr/>
            <p:nvPr/>
          </p:nvSpPr>
          <p:spPr>
            <a:xfrm>
              <a:off x="6615387" y="4999115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76" name="Google Shape;9276;p40"/>
            <p:cNvSpPr/>
            <p:nvPr/>
          </p:nvSpPr>
          <p:spPr>
            <a:xfrm>
              <a:off x="6386148" y="4999115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77" name="Google Shape;9277;p40"/>
            <p:cNvSpPr/>
            <p:nvPr/>
          </p:nvSpPr>
          <p:spPr>
            <a:xfrm>
              <a:off x="6837677" y="494354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78" name="Google Shape;9278;p40"/>
            <p:cNvSpPr/>
            <p:nvPr/>
          </p:nvSpPr>
          <p:spPr>
            <a:xfrm>
              <a:off x="6615387" y="4943544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79" name="Google Shape;9279;p40"/>
            <p:cNvSpPr/>
            <p:nvPr/>
          </p:nvSpPr>
          <p:spPr>
            <a:xfrm>
              <a:off x="6386148" y="4943544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80" name="Google Shape;9280;p40"/>
            <p:cNvSpPr/>
            <p:nvPr/>
          </p:nvSpPr>
          <p:spPr>
            <a:xfrm>
              <a:off x="6837677" y="4887972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81" name="Google Shape;9281;p40"/>
            <p:cNvSpPr/>
            <p:nvPr/>
          </p:nvSpPr>
          <p:spPr>
            <a:xfrm>
              <a:off x="6615387" y="488797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82" name="Google Shape;9282;p40"/>
            <p:cNvSpPr/>
            <p:nvPr/>
          </p:nvSpPr>
          <p:spPr>
            <a:xfrm>
              <a:off x="6386148" y="4887972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83" name="Google Shape;9283;p40"/>
            <p:cNvSpPr/>
            <p:nvPr/>
          </p:nvSpPr>
          <p:spPr>
            <a:xfrm>
              <a:off x="705996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84" name="Google Shape;9284;p40"/>
            <p:cNvSpPr/>
            <p:nvPr/>
          </p:nvSpPr>
          <p:spPr>
            <a:xfrm>
              <a:off x="7004396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85" name="Google Shape;9285;p40"/>
            <p:cNvSpPr/>
            <p:nvPr/>
          </p:nvSpPr>
          <p:spPr>
            <a:xfrm>
              <a:off x="6948824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4" y="1088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86" name="Google Shape;9286;p40"/>
            <p:cNvSpPr/>
            <p:nvPr/>
          </p:nvSpPr>
          <p:spPr>
            <a:xfrm>
              <a:off x="6893248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87" name="Google Shape;9287;p40"/>
            <p:cNvSpPr/>
            <p:nvPr/>
          </p:nvSpPr>
          <p:spPr>
            <a:xfrm>
              <a:off x="6837677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88" name="Google Shape;9288;p40"/>
            <p:cNvSpPr/>
            <p:nvPr/>
          </p:nvSpPr>
          <p:spPr>
            <a:xfrm>
              <a:off x="6782101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89" name="Google Shape;9289;p40"/>
            <p:cNvSpPr/>
            <p:nvPr/>
          </p:nvSpPr>
          <p:spPr>
            <a:xfrm>
              <a:off x="6719586" y="4832401"/>
              <a:ext cx="62541" cy="55590"/>
            </a:xfrm>
            <a:custGeom>
              <a:avLst/>
              <a:gdLst/>
              <a:ahLst/>
              <a:cxnLst/>
              <a:rect l="l" t="t" r="r" b="b"/>
              <a:pathLst>
                <a:path w="1224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90" name="Google Shape;9290;p40"/>
            <p:cNvSpPr/>
            <p:nvPr/>
          </p:nvSpPr>
          <p:spPr>
            <a:xfrm>
              <a:off x="6670963" y="4832401"/>
              <a:ext cx="48644" cy="55590"/>
            </a:xfrm>
            <a:custGeom>
              <a:avLst/>
              <a:gdLst/>
              <a:ahLst/>
              <a:cxnLst/>
              <a:rect l="l" t="t" r="r" b="b"/>
              <a:pathLst>
                <a:path w="9524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9523" y="1088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91" name="Google Shape;9291;p40"/>
            <p:cNvSpPr/>
            <p:nvPr/>
          </p:nvSpPr>
          <p:spPr>
            <a:xfrm>
              <a:off x="661538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92" name="Google Shape;9292;p40"/>
            <p:cNvSpPr/>
            <p:nvPr/>
          </p:nvSpPr>
          <p:spPr>
            <a:xfrm>
              <a:off x="6552862" y="4832401"/>
              <a:ext cx="62552" cy="55590"/>
            </a:xfrm>
            <a:custGeom>
              <a:avLst/>
              <a:gdLst/>
              <a:ahLst/>
              <a:cxnLst/>
              <a:rect l="l" t="t" r="r" b="b"/>
              <a:pathLst>
                <a:path w="12247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7" y="1088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93" name="Google Shape;9293;p40"/>
            <p:cNvSpPr/>
            <p:nvPr/>
          </p:nvSpPr>
          <p:spPr>
            <a:xfrm>
              <a:off x="6504240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94" name="Google Shape;9294;p40"/>
            <p:cNvSpPr/>
            <p:nvPr/>
          </p:nvSpPr>
          <p:spPr>
            <a:xfrm>
              <a:off x="6448669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95" name="Google Shape;9295;p40"/>
            <p:cNvSpPr/>
            <p:nvPr/>
          </p:nvSpPr>
          <p:spPr>
            <a:xfrm>
              <a:off x="6386148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96" name="Google Shape;9296;p40"/>
            <p:cNvSpPr/>
            <p:nvPr/>
          </p:nvSpPr>
          <p:spPr>
            <a:xfrm>
              <a:off x="6337521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97" name="Google Shape;9297;p40"/>
            <p:cNvSpPr/>
            <p:nvPr/>
          </p:nvSpPr>
          <p:spPr>
            <a:xfrm>
              <a:off x="6281950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98" name="Google Shape;9298;p40"/>
            <p:cNvSpPr/>
            <p:nvPr/>
          </p:nvSpPr>
          <p:spPr>
            <a:xfrm>
              <a:off x="6219430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99" name="Google Shape;9299;p40"/>
            <p:cNvSpPr/>
            <p:nvPr/>
          </p:nvSpPr>
          <p:spPr>
            <a:xfrm>
              <a:off x="705996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00" name="Google Shape;9300;p40"/>
            <p:cNvSpPr/>
            <p:nvPr/>
          </p:nvSpPr>
          <p:spPr>
            <a:xfrm>
              <a:off x="7004396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01" name="Google Shape;9301;p40"/>
            <p:cNvSpPr/>
            <p:nvPr/>
          </p:nvSpPr>
          <p:spPr>
            <a:xfrm>
              <a:off x="6948824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02" name="Google Shape;9302;p40"/>
            <p:cNvSpPr/>
            <p:nvPr/>
          </p:nvSpPr>
          <p:spPr>
            <a:xfrm>
              <a:off x="6893248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03" name="Google Shape;9303;p40"/>
            <p:cNvSpPr/>
            <p:nvPr/>
          </p:nvSpPr>
          <p:spPr>
            <a:xfrm>
              <a:off x="6837677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04" name="Google Shape;9304;p40"/>
            <p:cNvSpPr/>
            <p:nvPr/>
          </p:nvSpPr>
          <p:spPr>
            <a:xfrm>
              <a:off x="6782101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05" name="Google Shape;9305;p40"/>
            <p:cNvSpPr/>
            <p:nvPr/>
          </p:nvSpPr>
          <p:spPr>
            <a:xfrm>
              <a:off x="6719586" y="4769881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06" name="Google Shape;9306;p40"/>
            <p:cNvSpPr/>
            <p:nvPr/>
          </p:nvSpPr>
          <p:spPr>
            <a:xfrm>
              <a:off x="6670963" y="4769881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07" name="Google Shape;9307;p40"/>
            <p:cNvSpPr/>
            <p:nvPr/>
          </p:nvSpPr>
          <p:spPr>
            <a:xfrm>
              <a:off x="661538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08" name="Google Shape;9308;p40"/>
            <p:cNvSpPr/>
            <p:nvPr/>
          </p:nvSpPr>
          <p:spPr>
            <a:xfrm>
              <a:off x="6552862" y="4769881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09" name="Google Shape;9309;p40"/>
            <p:cNvSpPr/>
            <p:nvPr/>
          </p:nvSpPr>
          <p:spPr>
            <a:xfrm>
              <a:off x="6504240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10" name="Google Shape;9310;p40"/>
            <p:cNvSpPr/>
            <p:nvPr/>
          </p:nvSpPr>
          <p:spPr>
            <a:xfrm>
              <a:off x="6448669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11" name="Google Shape;9311;p40"/>
            <p:cNvSpPr/>
            <p:nvPr/>
          </p:nvSpPr>
          <p:spPr>
            <a:xfrm>
              <a:off x="6386148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12" name="Google Shape;9312;p40"/>
            <p:cNvSpPr/>
            <p:nvPr/>
          </p:nvSpPr>
          <p:spPr>
            <a:xfrm>
              <a:off x="6337521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13" name="Google Shape;9313;p40"/>
            <p:cNvSpPr/>
            <p:nvPr/>
          </p:nvSpPr>
          <p:spPr>
            <a:xfrm>
              <a:off x="6281950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14" name="Google Shape;9314;p40"/>
            <p:cNvSpPr/>
            <p:nvPr/>
          </p:nvSpPr>
          <p:spPr>
            <a:xfrm>
              <a:off x="6219430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15" name="Google Shape;9315;p40"/>
            <p:cNvSpPr/>
            <p:nvPr/>
          </p:nvSpPr>
          <p:spPr>
            <a:xfrm>
              <a:off x="705996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16" name="Google Shape;9316;p40"/>
            <p:cNvSpPr/>
            <p:nvPr/>
          </p:nvSpPr>
          <p:spPr>
            <a:xfrm>
              <a:off x="7004396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17" name="Google Shape;9317;p40"/>
            <p:cNvSpPr/>
            <p:nvPr/>
          </p:nvSpPr>
          <p:spPr>
            <a:xfrm>
              <a:off x="6948824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18" name="Google Shape;9318;p40"/>
            <p:cNvSpPr/>
            <p:nvPr/>
          </p:nvSpPr>
          <p:spPr>
            <a:xfrm>
              <a:off x="6893248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19" name="Google Shape;9319;p40"/>
            <p:cNvSpPr/>
            <p:nvPr/>
          </p:nvSpPr>
          <p:spPr>
            <a:xfrm>
              <a:off x="6837677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20" name="Google Shape;9320;p40"/>
            <p:cNvSpPr/>
            <p:nvPr/>
          </p:nvSpPr>
          <p:spPr>
            <a:xfrm>
              <a:off x="6782101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21" name="Google Shape;9321;p40"/>
            <p:cNvSpPr/>
            <p:nvPr/>
          </p:nvSpPr>
          <p:spPr>
            <a:xfrm>
              <a:off x="6719586" y="4721253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22" name="Google Shape;9322;p40"/>
            <p:cNvSpPr/>
            <p:nvPr/>
          </p:nvSpPr>
          <p:spPr>
            <a:xfrm>
              <a:off x="6670963" y="4721253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9523" y="952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23" name="Google Shape;9323;p40"/>
            <p:cNvSpPr/>
            <p:nvPr/>
          </p:nvSpPr>
          <p:spPr>
            <a:xfrm>
              <a:off x="661538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24" name="Google Shape;9324;p40"/>
            <p:cNvSpPr/>
            <p:nvPr/>
          </p:nvSpPr>
          <p:spPr>
            <a:xfrm>
              <a:off x="6552862" y="4721253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25" name="Google Shape;9325;p40"/>
            <p:cNvSpPr/>
            <p:nvPr/>
          </p:nvSpPr>
          <p:spPr>
            <a:xfrm>
              <a:off x="6504240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26" name="Google Shape;9326;p40"/>
            <p:cNvSpPr/>
            <p:nvPr/>
          </p:nvSpPr>
          <p:spPr>
            <a:xfrm>
              <a:off x="6448669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27" name="Google Shape;9327;p40"/>
            <p:cNvSpPr/>
            <p:nvPr/>
          </p:nvSpPr>
          <p:spPr>
            <a:xfrm>
              <a:off x="6386148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28" name="Google Shape;9328;p40"/>
            <p:cNvSpPr/>
            <p:nvPr/>
          </p:nvSpPr>
          <p:spPr>
            <a:xfrm>
              <a:off x="6337521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29" name="Google Shape;9329;p40"/>
            <p:cNvSpPr/>
            <p:nvPr/>
          </p:nvSpPr>
          <p:spPr>
            <a:xfrm>
              <a:off x="6281950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0" name="Google Shape;9330;p40"/>
            <p:cNvSpPr/>
            <p:nvPr/>
          </p:nvSpPr>
          <p:spPr>
            <a:xfrm>
              <a:off x="6219430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1" name="Google Shape;9331;p40"/>
            <p:cNvSpPr/>
            <p:nvPr/>
          </p:nvSpPr>
          <p:spPr>
            <a:xfrm>
              <a:off x="705996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2" name="Google Shape;9332;p40"/>
            <p:cNvSpPr/>
            <p:nvPr/>
          </p:nvSpPr>
          <p:spPr>
            <a:xfrm>
              <a:off x="7004396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3" name="Google Shape;9333;p40"/>
            <p:cNvSpPr/>
            <p:nvPr/>
          </p:nvSpPr>
          <p:spPr>
            <a:xfrm>
              <a:off x="6948824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4" name="Google Shape;9334;p40"/>
            <p:cNvSpPr/>
            <p:nvPr/>
          </p:nvSpPr>
          <p:spPr>
            <a:xfrm>
              <a:off x="6893248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5" name="Google Shape;9335;p40"/>
            <p:cNvSpPr/>
            <p:nvPr/>
          </p:nvSpPr>
          <p:spPr>
            <a:xfrm>
              <a:off x="6837677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6" name="Google Shape;9336;p40"/>
            <p:cNvSpPr/>
            <p:nvPr/>
          </p:nvSpPr>
          <p:spPr>
            <a:xfrm>
              <a:off x="6782101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7" name="Google Shape;9337;p40"/>
            <p:cNvSpPr/>
            <p:nvPr/>
          </p:nvSpPr>
          <p:spPr>
            <a:xfrm>
              <a:off x="6719586" y="4665677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8" name="Google Shape;9338;p40"/>
            <p:cNvSpPr/>
            <p:nvPr/>
          </p:nvSpPr>
          <p:spPr>
            <a:xfrm>
              <a:off x="6670963" y="4665677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9" name="Google Shape;9339;p40"/>
            <p:cNvSpPr/>
            <p:nvPr/>
          </p:nvSpPr>
          <p:spPr>
            <a:xfrm>
              <a:off x="661538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0" name="Google Shape;9340;p40"/>
            <p:cNvSpPr/>
            <p:nvPr/>
          </p:nvSpPr>
          <p:spPr>
            <a:xfrm>
              <a:off x="6552862" y="4665677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1" name="Google Shape;9341;p40"/>
            <p:cNvSpPr/>
            <p:nvPr/>
          </p:nvSpPr>
          <p:spPr>
            <a:xfrm>
              <a:off x="6504240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2" name="Google Shape;9342;p40"/>
            <p:cNvSpPr/>
            <p:nvPr/>
          </p:nvSpPr>
          <p:spPr>
            <a:xfrm>
              <a:off x="644866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3" name="Google Shape;9343;p40"/>
            <p:cNvSpPr/>
            <p:nvPr/>
          </p:nvSpPr>
          <p:spPr>
            <a:xfrm>
              <a:off x="6386148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4" name="Google Shape;9344;p40"/>
            <p:cNvSpPr/>
            <p:nvPr/>
          </p:nvSpPr>
          <p:spPr>
            <a:xfrm>
              <a:off x="6337521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5" name="Google Shape;9345;p40"/>
            <p:cNvSpPr/>
            <p:nvPr/>
          </p:nvSpPr>
          <p:spPr>
            <a:xfrm>
              <a:off x="6281950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6" name="Google Shape;9346;p40"/>
            <p:cNvSpPr/>
            <p:nvPr/>
          </p:nvSpPr>
          <p:spPr>
            <a:xfrm>
              <a:off x="6219430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7" name="Google Shape;9347;p40"/>
            <p:cNvSpPr/>
            <p:nvPr/>
          </p:nvSpPr>
          <p:spPr>
            <a:xfrm>
              <a:off x="705996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8" name="Google Shape;9348;p40"/>
            <p:cNvSpPr/>
            <p:nvPr/>
          </p:nvSpPr>
          <p:spPr>
            <a:xfrm>
              <a:off x="7004396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9" name="Google Shape;9349;p40"/>
            <p:cNvSpPr/>
            <p:nvPr/>
          </p:nvSpPr>
          <p:spPr>
            <a:xfrm>
              <a:off x="6948824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0" name="Google Shape;9350;p40"/>
            <p:cNvSpPr/>
            <p:nvPr/>
          </p:nvSpPr>
          <p:spPr>
            <a:xfrm>
              <a:off x="6893248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1" name="Google Shape;9351;p40"/>
            <p:cNvSpPr/>
            <p:nvPr/>
          </p:nvSpPr>
          <p:spPr>
            <a:xfrm>
              <a:off x="6837677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2" name="Google Shape;9352;p40"/>
            <p:cNvSpPr/>
            <p:nvPr/>
          </p:nvSpPr>
          <p:spPr>
            <a:xfrm>
              <a:off x="6782101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3" name="Google Shape;9353;p40"/>
            <p:cNvSpPr/>
            <p:nvPr/>
          </p:nvSpPr>
          <p:spPr>
            <a:xfrm>
              <a:off x="6719586" y="4603162"/>
              <a:ext cx="62541" cy="62541"/>
            </a:xfrm>
            <a:custGeom>
              <a:avLst/>
              <a:gdLst/>
              <a:ahLst/>
              <a:cxnLst/>
              <a:rect l="l" t="t" r="r" b="b"/>
              <a:pathLst>
                <a:path w="1224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4" name="Google Shape;9354;p40"/>
            <p:cNvSpPr/>
            <p:nvPr/>
          </p:nvSpPr>
          <p:spPr>
            <a:xfrm>
              <a:off x="6670963" y="4603162"/>
              <a:ext cx="48644" cy="62541"/>
            </a:xfrm>
            <a:custGeom>
              <a:avLst/>
              <a:gdLst/>
              <a:ahLst/>
              <a:cxnLst/>
              <a:rect l="l" t="t" r="r" b="b"/>
              <a:pathLst>
                <a:path w="9524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5" name="Google Shape;9355;p40"/>
            <p:cNvSpPr/>
            <p:nvPr/>
          </p:nvSpPr>
          <p:spPr>
            <a:xfrm>
              <a:off x="661538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6" name="Google Shape;9356;p40"/>
            <p:cNvSpPr/>
            <p:nvPr/>
          </p:nvSpPr>
          <p:spPr>
            <a:xfrm>
              <a:off x="6552862" y="4603162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7" name="Google Shape;9357;p40"/>
            <p:cNvSpPr/>
            <p:nvPr/>
          </p:nvSpPr>
          <p:spPr>
            <a:xfrm>
              <a:off x="6504240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8" name="Google Shape;9358;p40"/>
            <p:cNvSpPr/>
            <p:nvPr/>
          </p:nvSpPr>
          <p:spPr>
            <a:xfrm>
              <a:off x="6448669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9" name="Google Shape;9359;p40"/>
            <p:cNvSpPr/>
            <p:nvPr/>
          </p:nvSpPr>
          <p:spPr>
            <a:xfrm>
              <a:off x="6386148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60" name="Google Shape;9360;p40"/>
            <p:cNvSpPr/>
            <p:nvPr/>
          </p:nvSpPr>
          <p:spPr>
            <a:xfrm>
              <a:off x="6337521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61" name="Google Shape;9361;p40"/>
            <p:cNvSpPr/>
            <p:nvPr/>
          </p:nvSpPr>
          <p:spPr>
            <a:xfrm>
              <a:off x="6281950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62" name="Google Shape;9362;p40"/>
            <p:cNvSpPr/>
            <p:nvPr/>
          </p:nvSpPr>
          <p:spPr>
            <a:xfrm>
              <a:off x="6219430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63" name="Google Shape;9363;p40"/>
            <p:cNvSpPr/>
            <p:nvPr/>
          </p:nvSpPr>
          <p:spPr>
            <a:xfrm>
              <a:off x="705996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64" name="Google Shape;9364;p40"/>
            <p:cNvSpPr/>
            <p:nvPr/>
          </p:nvSpPr>
          <p:spPr>
            <a:xfrm>
              <a:off x="7004396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65" name="Google Shape;9365;p40"/>
            <p:cNvSpPr/>
            <p:nvPr/>
          </p:nvSpPr>
          <p:spPr>
            <a:xfrm>
              <a:off x="6948824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4" y="952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66" name="Google Shape;9366;p40"/>
            <p:cNvSpPr/>
            <p:nvPr/>
          </p:nvSpPr>
          <p:spPr>
            <a:xfrm>
              <a:off x="6893248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67" name="Google Shape;9367;p40"/>
            <p:cNvSpPr/>
            <p:nvPr/>
          </p:nvSpPr>
          <p:spPr>
            <a:xfrm>
              <a:off x="6837677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68" name="Google Shape;9368;p40"/>
            <p:cNvSpPr/>
            <p:nvPr/>
          </p:nvSpPr>
          <p:spPr>
            <a:xfrm>
              <a:off x="6782101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69" name="Google Shape;9369;p40"/>
            <p:cNvSpPr/>
            <p:nvPr/>
          </p:nvSpPr>
          <p:spPr>
            <a:xfrm>
              <a:off x="6719586" y="4554534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0" name="Google Shape;9370;p40"/>
            <p:cNvSpPr/>
            <p:nvPr/>
          </p:nvSpPr>
          <p:spPr>
            <a:xfrm>
              <a:off x="6670963" y="4554534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1" name="Google Shape;9371;p40"/>
            <p:cNvSpPr/>
            <p:nvPr/>
          </p:nvSpPr>
          <p:spPr>
            <a:xfrm>
              <a:off x="661538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2" name="Google Shape;9372;p40"/>
            <p:cNvSpPr/>
            <p:nvPr/>
          </p:nvSpPr>
          <p:spPr>
            <a:xfrm>
              <a:off x="6552862" y="4554534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7" y="952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3" name="Google Shape;9373;p40"/>
            <p:cNvSpPr/>
            <p:nvPr/>
          </p:nvSpPr>
          <p:spPr>
            <a:xfrm>
              <a:off x="6504240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4" name="Google Shape;9374;p40"/>
            <p:cNvSpPr/>
            <p:nvPr/>
          </p:nvSpPr>
          <p:spPr>
            <a:xfrm>
              <a:off x="6448669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5" name="Google Shape;9375;p40"/>
            <p:cNvSpPr/>
            <p:nvPr/>
          </p:nvSpPr>
          <p:spPr>
            <a:xfrm>
              <a:off x="6386148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6" name="Google Shape;9376;p40"/>
            <p:cNvSpPr/>
            <p:nvPr/>
          </p:nvSpPr>
          <p:spPr>
            <a:xfrm>
              <a:off x="6337521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7" name="Google Shape;9377;p40"/>
            <p:cNvSpPr/>
            <p:nvPr/>
          </p:nvSpPr>
          <p:spPr>
            <a:xfrm>
              <a:off x="6281950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8" name="Google Shape;9378;p40"/>
            <p:cNvSpPr/>
            <p:nvPr/>
          </p:nvSpPr>
          <p:spPr>
            <a:xfrm>
              <a:off x="6219430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9" name="Google Shape;9379;p40"/>
            <p:cNvSpPr/>
            <p:nvPr/>
          </p:nvSpPr>
          <p:spPr>
            <a:xfrm>
              <a:off x="705996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0" name="Google Shape;9380;p40"/>
            <p:cNvSpPr/>
            <p:nvPr/>
          </p:nvSpPr>
          <p:spPr>
            <a:xfrm>
              <a:off x="7115543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1" name="Google Shape;9381;p40"/>
            <p:cNvSpPr/>
            <p:nvPr/>
          </p:nvSpPr>
          <p:spPr>
            <a:xfrm>
              <a:off x="7115543" y="4728197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2" name="Google Shape;9382;p40"/>
            <p:cNvSpPr/>
            <p:nvPr/>
          </p:nvSpPr>
          <p:spPr>
            <a:xfrm>
              <a:off x="7115543" y="466567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3" name="Google Shape;9383;p40"/>
            <p:cNvSpPr/>
            <p:nvPr/>
          </p:nvSpPr>
          <p:spPr>
            <a:xfrm>
              <a:off x="7115543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4" name="Google Shape;9384;p40"/>
            <p:cNvSpPr/>
            <p:nvPr/>
          </p:nvSpPr>
          <p:spPr>
            <a:xfrm>
              <a:off x="7115543" y="4561478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5" name="Google Shape;9385;p40"/>
            <p:cNvSpPr/>
            <p:nvPr/>
          </p:nvSpPr>
          <p:spPr>
            <a:xfrm>
              <a:off x="7004396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6" name="Google Shape;9386;p40"/>
            <p:cNvSpPr/>
            <p:nvPr/>
          </p:nvSpPr>
          <p:spPr>
            <a:xfrm>
              <a:off x="6948824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7" name="Google Shape;9387;p40"/>
            <p:cNvSpPr/>
            <p:nvPr/>
          </p:nvSpPr>
          <p:spPr>
            <a:xfrm>
              <a:off x="6893248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8" name="Google Shape;9388;p40"/>
            <p:cNvSpPr/>
            <p:nvPr/>
          </p:nvSpPr>
          <p:spPr>
            <a:xfrm>
              <a:off x="6837677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9" name="Google Shape;9389;p40"/>
            <p:cNvSpPr/>
            <p:nvPr/>
          </p:nvSpPr>
          <p:spPr>
            <a:xfrm>
              <a:off x="6782101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0" name="Google Shape;9390;p40"/>
            <p:cNvSpPr/>
            <p:nvPr/>
          </p:nvSpPr>
          <p:spPr>
            <a:xfrm>
              <a:off x="6719586" y="4498958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1" name="Google Shape;9391;p40"/>
            <p:cNvSpPr/>
            <p:nvPr/>
          </p:nvSpPr>
          <p:spPr>
            <a:xfrm>
              <a:off x="6670963" y="4498958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2" name="Google Shape;9392;p40"/>
            <p:cNvSpPr/>
            <p:nvPr/>
          </p:nvSpPr>
          <p:spPr>
            <a:xfrm>
              <a:off x="661538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3" name="Google Shape;9393;p40"/>
            <p:cNvSpPr/>
            <p:nvPr/>
          </p:nvSpPr>
          <p:spPr>
            <a:xfrm>
              <a:off x="6552862" y="4498958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4" name="Google Shape;9394;p40"/>
            <p:cNvSpPr/>
            <p:nvPr/>
          </p:nvSpPr>
          <p:spPr>
            <a:xfrm>
              <a:off x="6504240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5" name="Google Shape;9395;p40"/>
            <p:cNvSpPr/>
            <p:nvPr/>
          </p:nvSpPr>
          <p:spPr>
            <a:xfrm>
              <a:off x="644866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6" name="Google Shape;9396;p40"/>
            <p:cNvSpPr/>
            <p:nvPr/>
          </p:nvSpPr>
          <p:spPr>
            <a:xfrm>
              <a:off x="6386148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7" name="Google Shape;9397;p40"/>
            <p:cNvSpPr/>
            <p:nvPr/>
          </p:nvSpPr>
          <p:spPr>
            <a:xfrm>
              <a:off x="6337521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8" name="Google Shape;9398;p40"/>
            <p:cNvSpPr/>
            <p:nvPr/>
          </p:nvSpPr>
          <p:spPr>
            <a:xfrm>
              <a:off x="6281950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9" name="Google Shape;9399;p40"/>
            <p:cNvSpPr/>
            <p:nvPr/>
          </p:nvSpPr>
          <p:spPr>
            <a:xfrm>
              <a:off x="6219430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0" name="Google Shape;9400;p40"/>
            <p:cNvSpPr/>
            <p:nvPr/>
          </p:nvSpPr>
          <p:spPr>
            <a:xfrm>
              <a:off x="6552862" y="4436437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1" name="Google Shape;9401;p40"/>
            <p:cNvSpPr/>
            <p:nvPr/>
          </p:nvSpPr>
          <p:spPr>
            <a:xfrm>
              <a:off x="6504240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2" name="Google Shape;9402;p40"/>
            <p:cNvSpPr/>
            <p:nvPr/>
          </p:nvSpPr>
          <p:spPr>
            <a:xfrm>
              <a:off x="6448669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3" name="Google Shape;9403;p40"/>
            <p:cNvSpPr/>
            <p:nvPr/>
          </p:nvSpPr>
          <p:spPr>
            <a:xfrm>
              <a:off x="6386148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4" name="Google Shape;9404;p40"/>
            <p:cNvSpPr/>
            <p:nvPr/>
          </p:nvSpPr>
          <p:spPr>
            <a:xfrm>
              <a:off x="6337521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5" name="Google Shape;9405;p40"/>
            <p:cNvSpPr/>
            <p:nvPr/>
          </p:nvSpPr>
          <p:spPr>
            <a:xfrm>
              <a:off x="6281950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6" name="Google Shape;9406;p40"/>
            <p:cNvSpPr/>
            <p:nvPr/>
          </p:nvSpPr>
          <p:spPr>
            <a:xfrm>
              <a:off x="6219430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7" name="Google Shape;9407;p40"/>
            <p:cNvSpPr/>
            <p:nvPr/>
          </p:nvSpPr>
          <p:spPr>
            <a:xfrm>
              <a:off x="6552862" y="4387810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8" name="Google Shape;9408;p40"/>
            <p:cNvSpPr/>
            <p:nvPr/>
          </p:nvSpPr>
          <p:spPr>
            <a:xfrm>
              <a:off x="6504240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9" name="Google Shape;9409;p40"/>
            <p:cNvSpPr/>
            <p:nvPr/>
          </p:nvSpPr>
          <p:spPr>
            <a:xfrm>
              <a:off x="6448669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0" name="Google Shape;9410;p40"/>
            <p:cNvSpPr/>
            <p:nvPr/>
          </p:nvSpPr>
          <p:spPr>
            <a:xfrm>
              <a:off x="6386148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1" name="Google Shape;9411;p40"/>
            <p:cNvSpPr/>
            <p:nvPr/>
          </p:nvSpPr>
          <p:spPr>
            <a:xfrm>
              <a:off x="6337521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2" name="Google Shape;9412;p40"/>
            <p:cNvSpPr/>
            <p:nvPr/>
          </p:nvSpPr>
          <p:spPr>
            <a:xfrm>
              <a:off x="6281950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3" name="Google Shape;9413;p40"/>
            <p:cNvSpPr/>
            <p:nvPr/>
          </p:nvSpPr>
          <p:spPr>
            <a:xfrm>
              <a:off x="6219430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4" name="Google Shape;9414;p40"/>
            <p:cNvSpPr/>
            <p:nvPr/>
          </p:nvSpPr>
          <p:spPr>
            <a:xfrm>
              <a:off x="6163859" y="4387810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5" name="Google Shape;9415;p40"/>
            <p:cNvSpPr/>
            <p:nvPr/>
          </p:nvSpPr>
          <p:spPr>
            <a:xfrm>
              <a:off x="6163859" y="445033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6" name="Google Shape;9416;p40"/>
            <p:cNvSpPr/>
            <p:nvPr/>
          </p:nvSpPr>
          <p:spPr>
            <a:xfrm>
              <a:off x="616385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7" name="Google Shape;9417;p40"/>
            <p:cNvSpPr/>
            <p:nvPr/>
          </p:nvSpPr>
          <p:spPr>
            <a:xfrm>
              <a:off x="6163859" y="455453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8" name="Google Shape;9418;p40"/>
            <p:cNvSpPr/>
            <p:nvPr/>
          </p:nvSpPr>
          <p:spPr>
            <a:xfrm>
              <a:off x="6163859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9" name="Google Shape;9419;p40"/>
            <p:cNvSpPr/>
            <p:nvPr/>
          </p:nvSpPr>
          <p:spPr>
            <a:xfrm>
              <a:off x="616385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0" name="Google Shape;9420;p40"/>
            <p:cNvSpPr/>
            <p:nvPr/>
          </p:nvSpPr>
          <p:spPr>
            <a:xfrm>
              <a:off x="6163859" y="4721253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1" name="Google Shape;9421;p40"/>
            <p:cNvSpPr/>
            <p:nvPr/>
          </p:nvSpPr>
          <p:spPr>
            <a:xfrm>
              <a:off x="6163859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2" name="Google Shape;9422;p40"/>
            <p:cNvSpPr/>
            <p:nvPr/>
          </p:nvSpPr>
          <p:spPr>
            <a:xfrm>
              <a:off x="6552862" y="4325295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3" name="Google Shape;9423;p40"/>
            <p:cNvSpPr/>
            <p:nvPr/>
          </p:nvSpPr>
          <p:spPr>
            <a:xfrm>
              <a:off x="6504240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4" name="Google Shape;9424;p40"/>
            <p:cNvSpPr/>
            <p:nvPr/>
          </p:nvSpPr>
          <p:spPr>
            <a:xfrm>
              <a:off x="6448669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5" name="Google Shape;9425;p40"/>
            <p:cNvSpPr/>
            <p:nvPr/>
          </p:nvSpPr>
          <p:spPr>
            <a:xfrm>
              <a:off x="6386148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6" name="Google Shape;9426;p40"/>
            <p:cNvSpPr/>
            <p:nvPr/>
          </p:nvSpPr>
          <p:spPr>
            <a:xfrm>
              <a:off x="6337521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7" name="Google Shape;9427;p40"/>
            <p:cNvSpPr/>
            <p:nvPr/>
          </p:nvSpPr>
          <p:spPr>
            <a:xfrm>
              <a:off x="6281950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8" name="Google Shape;9428;p40"/>
            <p:cNvSpPr/>
            <p:nvPr/>
          </p:nvSpPr>
          <p:spPr>
            <a:xfrm>
              <a:off x="6219430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465237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bg>
      <p:bgPr>
        <a:solidFill>
          <a:schemeClr val="accent6"/>
        </a:solidFill>
        <a:effectLst/>
      </p:bgPr>
    </p:bg>
    <p:spTree>
      <p:nvGrpSpPr>
        <p:cNvPr id="1" name="Shape 9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0" name="Google Shape;9430;p41"/>
          <p:cNvSpPr txBox="1">
            <a:spLocks noGrp="1"/>
          </p:cNvSpPr>
          <p:nvPr>
            <p:ph type="body" idx="1"/>
          </p:nvPr>
        </p:nvSpPr>
        <p:spPr>
          <a:xfrm>
            <a:off x="3251400" y="2127667"/>
            <a:ext cx="5689200" cy="1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2133">
                <a:solidFill>
                  <a:schemeClr val="accent6"/>
                </a:solidFill>
              </a:defRPr>
            </a:lvl1pPr>
            <a:lvl2pPr marL="1219170" lvl="1" indent="-440256" algn="ctr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2133">
                <a:solidFill>
                  <a:srgbClr val="FFFFFF"/>
                </a:solidFill>
              </a:defRPr>
            </a:lvl2pPr>
            <a:lvl3pPr marL="1828754" lvl="2" indent="-440256" algn="ctr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2133">
                <a:solidFill>
                  <a:srgbClr val="FFFFFF"/>
                </a:solidFill>
              </a:defRPr>
            </a:lvl3pPr>
            <a:lvl4pPr marL="2438339" lvl="3" indent="-440256" algn="ctr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2133">
                <a:solidFill>
                  <a:srgbClr val="FFFFFF"/>
                </a:solidFill>
              </a:defRPr>
            </a:lvl4pPr>
            <a:lvl5pPr marL="3047924" lvl="4" indent="-440256" algn="ctr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2133">
                <a:solidFill>
                  <a:srgbClr val="FFFFFF"/>
                </a:solidFill>
              </a:defRPr>
            </a:lvl5pPr>
            <a:lvl6pPr marL="3657509" lvl="5" indent="-440256" algn="ctr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2133">
                <a:solidFill>
                  <a:srgbClr val="FFFFFF"/>
                </a:solidFill>
              </a:defRPr>
            </a:lvl6pPr>
            <a:lvl7pPr marL="4267093" lvl="6" indent="-440256" algn="ctr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2133">
                <a:solidFill>
                  <a:srgbClr val="FFFFFF"/>
                </a:solidFill>
              </a:defRPr>
            </a:lvl7pPr>
            <a:lvl8pPr marL="4876678" lvl="7" indent="-440256" algn="ctr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2133">
                <a:solidFill>
                  <a:srgbClr val="FFFFFF"/>
                </a:solidFill>
              </a:defRPr>
            </a:lvl8pPr>
            <a:lvl9pPr marL="5486263" lvl="8" indent="-440256" algn="ctr" rtl="0">
              <a:spcBef>
                <a:spcPts val="2133"/>
              </a:spcBef>
              <a:spcAft>
                <a:spcPts val="2133"/>
              </a:spcAft>
              <a:buClr>
                <a:srgbClr val="FFFFFF"/>
              </a:buClr>
              <a:buSzPts val="1600"/>
              <a:buChar char="■"/>
              <a:defRPr sz="2133">
                <a:solidFill>
                  <a:srgbClr val="FFFFFF"/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9431" name="Google Shape;9431;p41"/>
          <p:cNvSpPr txBox="1">
            <a:spLocks noGrp="1"/>
          </p:cNvSpPr>
          <p:nvPr>
            <p:ph type="title"/>
          </p:nvPr>
        </p:nvSpPr>
        <p:spPr>
          <a:xfrm>
            <a:off x="415600" y="3901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  <p:grpSp>
        <p:nvGrpSpPr>
          <p:cNvPr id="9432" name="Google Shape;9432;p41"/>
          <p:cNvGrpSpPr/>
          <p:nvPr/>
        </p:nvGrpSpPr>
        <p:grpSpPr>
          <a:xfrm flipH="1">
            <a:off x="306488" y="5301845"/>
            <a:ext cx="1462363" cy="1553143"/>
            <a:chOff x="7230575" y="3501811"/>
            <a:chExt cx="1540410" cy="1636035"/>
          </a:xfrm>
        </p:grpSpPr>
        <p:grpSp>
          <p:nvGrpSpPr>
            <p:cNvPr id="9433" name="Google Shape;9433;p41"/>
            <p:cNvGrpSpPr/>
            <p:nvPr/>
          </p:nvGrpSpPr>
          <p:grpSpPr>
            <a:xfrm>
              <a:off x="7655512" y="4362305"/>
              <a:ext cx="775528" cy="775540"/>
              <a:chOff x="7655512" y="4362305"/>
              <a:chExt cx="775528" cy="775540"/>
            </a:xfrm>
          </p:grpSpPr>
          <p:sp>
            <p:nvSpPr>
              <p:cNvPr id="9434" name="Google Shape;9434;p41"/>
              <p:cNvSpPr/>
              <p:nvPr/>
            </p:nvSpPr>
            <p:spPr>
              <a:xfrm flipH="1">
                <a:off x="7825485" y="5042204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35" name="Google Shape;9435;p41"/>
              <p:cNvSpPr/>
              <p:nvPr/>
            </p:nvSpPr>
            <p:spPr>
              <a:xfrm flipH="1">
                <a:off x="7921094" y="5042204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36" name="Google Shape;9436;p41"/>
              <p:cNvSpPr/>
              <p:nvPr/>
            </p:nvSpPr>
            <p:spPr>
              <a:xfrm flipH="1">
                <a:off x="7995449" y="5042204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37" name="Google Shape;9437;p41"/>
              <p:cNvSpPr/>
              <p:nvPr/>
            </p:nvSpPr>
            <p:spPr>
              <a:xfrm flipH="1">
                <a:off x="8080438" y="5042204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38" name="Google Shape;9438;p41"/>
              <p:cNvSpPr/>
              <p:nvPr/>
            </p:nvSpPr>
            <p:spPr>
              <a:xfrm flipH="1">
                <a:off x="7825485" y="495721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39" name="Google Shape;9439;p41"/>
              <p:cNvSpPr/>
              <p:nvPr/>
            </p:nvSpPr>
            <p:spPr>
              <a:xfrm flipH="1">
                <a:off x="7921094" y="495721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40" name="Google Shape;9440;p41"/>
              <p:cNvSpPr/>
              <p:nvPr/>
            </p:nvSpPr>
            <p:spPr>
              <a:xfrm flipH="1">
                <a:off x="7995449" y="495721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41" name="Google Shape;9441;p41"/>
              <p:cNvSpPr/>
              <p:nvPr/>
            </p:nvSpPr>
            <p:spPr>
              <a:xfrm flipH="1">
                <a:off x="8080438" y="495721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42" name="Google Shape;9442;p41"/>
              <p:cNvSpPr/>
              <p:nvPr/>
            </p:nvSpPr>
            <p:spPr>
              <a:xfrm flipH="1">
                <a:off x="7825485" y="4872228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43" name="Google Shape;9443;p41"/>
              <p:cNvSpPr/>
              <p:nvPr/>
            </p:nvSpPr>
            <p:spPr>
              <a:xfrm flipH="1">
                <a:off x="7921094" y="4872228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44" name="Google Shape;9444;p41"/>
              <p:cNvSpPr/>
              <p:nvPr/>
            </p:nvSpPr>
            <p:spPr>
              <a:xfrm flipH="1">
                <a:off x="7995449" y="4872228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45" name="Google Shape;9445;p41"/>
              <p:cNvSpPr/>
              <p:nvPr/>
            </p:nvSpPr>
            <p:spPr>
              <a:xfrm flipH="1">
                <a:off x="8080438" y="4872228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46" name="Google Shape;9446;p41"/>
              <p:cNvSpPr/>
              <p:nvPr/>
            </p:nvSpPr>
            <p:spPr>
              <a:xfrm flipH="1">
                <a:off x="7825485" y="4787235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47" name="Google Shape;9447;p41"/>
              <p:cNvSpPr/>
              <p:nvPr/>
            </p:nvSpPr>
            <p:spPr>
              <a:xfrm flipH="1">
                <a:off x="7921094" y="4787235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48" name="Google Shape;9448;p41"/>
              <p:cNvSpPr/>
              <p:nvPr/>
            </p:nvSpPr>
            <p:spPr>
              <a:xfrm flipH="1">
                <a:off x="7995449" y="478723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49" name="Google Shape;9449;p41"/>
              <p:cNvSpPr/>
              <p:nvPr/>
            </p:nvSpPr>
            <p:spPr>
              <a:xfrm flipH="1">
                <a:off x="8080438" y="4787235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50" name="Google Shape;9450;p41"/>
              <p:cNvSpPr/>
              <p:nvPr/>
            </p:nvSpPr>
            <p:spPr>
              <a:xfrm flipH="1">
                <a:off x="7825485" y="4702251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51" name="Google Shape;9451;p41"/>
              <p:cNvSpPr/>
              <p:nvPr/>
            </p:nvSpPr>
            <p:spPr>
              <a:xfrm flipH="1">
                <a:off x="7921094" y="4702251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52" name="Google Shape;9452;p41"/>
              <p:cNvSpPr/>
              <p:nvPr/>
            </p:nvSpPr>
            <p:spPr>
              <a:xfrm flipH="1">
                <a:off x="7995449" y="4702251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53" name="Google Shape;9453;p41"/>
              <p:cNvSpPr/>
              <p:nvPr/>
            </p:nvSpPr>
            <p:spPr>
              <a:xfrm flipH="1">
                <a:off x="8080438" y="4702251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54" name="Google Shape;9454;p41"/>
              <p:cNvSpPr/>
              <p:nvPr/>
            </p:nvSpPr>
            <p:spPr>
              <a:xfrm flipH="1">
                <a:off x="7655512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55" name="Google Shape;9455;p41"/>
              <p:cNvSpPr/>
              <p:nvPr/>
            </p:nvSpPr>
            <p:spPr>
              <a:xfrm flipH="1">
                <a:off x="7740496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56" name="Google Shape;9456;p41"/>
              <p:cNvSpPr/>
              <p:nvPr/>
            </p:nvSpPr>
            <p:spPr>
              <a:xfrm flipH="1">
                <a:off x="7825485" y="4617267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57" name="Google Shape;9457;p41"/>
              <p:cNvSpPr/>
              <p:nvPr/>
            </p:nvSpPr>
            <p:spPr>
              <a:xfrm flipH="1">
                <a:off x="7921094" y="4617267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58" name="Google Shape;9458;p41"/>
              <p:cNvSpPr/>
              <p:nvPr/>
            </p:nvSpPr>
            <p:spPr>
              <a:xfrm flipH="1">
                <a:off x="7995449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59" name="Google Shape;9459;p41"/>
              <p:cNvSpPr/>
              <p:nvPr/>
            </p:nvSpPr>
            <p:spPr>
              <a:xfrm flipH="1">
                <a:off x="8080438" y="4617267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60" name="Google Shape;9460;p41"/>
              <p:cNvSpPr/>
              <p:nvPr/>
            </p:nvSpPr>
            <p:spPr>
              <a:xfrm flipH="1">
                <a:off x="8176054" y="4617267"/>
                <a:ext cx="7439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61" name="Google Shape;9461;p41"/>
              <p:cNvSpPr/>
              <p:nvPr/>
            </p:nvSpPr>
            <p:spPr>
              <a:xfrm flipH="1">
                <a:off x="8250417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62" name="Google Shape;9462;p41"/>
              <p:cNvSpPr/>
              <p:nvPr/>
            </p:nvSpPr>
            <p:spPr>
              <a:xfrm flipH="1">
                <a:off x="8335399" y="4617267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63" name="Google Shape;9463;p41"/>
              <p:cNvSpPr/>
              <p:nvPr/>
            </p:nvSpPr>
            <p:spPr>
              <a:xfrm flipH="1">
                <a:off x="7655512" y="4532274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64" name="Google Shape;9464;p41"/>
              <p:cNvSpPr/>
              <p:nvPr/>
            </p:nvSpPr>
            <p:spPr>
              <a:xfrm flipH="1">
                <a:off x="7995449" y="4532274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65" name="Google Shape;9465;p41"/>
              <p:cNvSpPr/>
              <p:nvPr/>
            </p:nvSpPr>
            <p:spPr>
              <a:xfrm flipH="1">
                <a:off x="8335399" y="4532274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66" name="Google Shape;9466;p41"/>
              <p:cNvSpPr/>
              <p:nvPr/>
            </p:nvSpPr>
            <p:spPr>
              <a:xfrm flipH="1">
                <a:off x="7655512" y="4447290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67" name="Google Shape;9467;p41"/>
              <p:cNvSpPr/>
              <p:nvPr/>
            </p:nvSpPr>
            <p:spPr>
              <a:xfrm flipH="1">
                <a:off x="7995449" y="4447290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68" name="Google Shape;9468;p41"/>
              <p:cNvSpPr/>
              <p:nvPr/>
            </p:nvSpPr>
            <p:spPr>
              <a:xfrm flipH="1">
                <a:off x="8335399" y="4447290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69" name="Google Shape;9469;p41"/>
              <p:cNvSpPr/>
              <p:nvPr/>
            </p:nvSpPr>
            <p:spPr>
              <a:xfrm flipH="1">
                <a:off x="7655512" y="4362305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70" name="Google Shape;9470;p41"/>
              <p:cNvSpPr/>
              <p:nvPr/>
            </p:nvSpPr>
            <p:spPr>
              <a:xfrm flipH="1">
                <a:off x="7995449" y="436230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71" name="Google Shape;9471;p41"/>
              <p:cNvSpPr/>
              <p:nvPr/>
            </p:nvSpPr>
            <p:spPr>
              <a:xfrm flipH="1">
                <a:off x="8335399" y="4362305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9472" name="Google Shape;9472;p41"/>
            <p:cNvSpPr/>
            <p:nvPr/>
          </p:nvSpPr>
          <p:spPr>
            <a:xfrm flipH="1">
              <a:off x="7315559" y="3767391"/>
              <a:ext cx="85020" cy="8502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73" name="Google Shape;9473;p41"/>
            <p:cNvSpPr/>
            <p:nvPr/>
          </p:nvSpPr>
          <p:spPr>
            <a:xfrm flipH="1">
              <a:off x="7655512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74" name="Google Shape;9474;p41"/>
            <p:cNvSpPr/>
            <p:nvPr/>
          </p:nvSpPr>
          <p:spPr>
            <a:xfrm flipH="1">
              <a:off x="8080438" y="3671779"/>
              <a:ext cx="95649" cy="95641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75" name="Google Shape;9475;p41"/>
            <p:cNvSpPr/>
            <p:nvPr/>
          </p:nvSpPr>
          <p:spPr>
            <a:xfrm flipH="1">
              <a:off x="8685973" y="3597414"/>
              <a:ext cx="85012" cy="95641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76" name="Google Shape;9476;p41"/>
            <p:cNvSpPr/>
            <p:nvPr/>
          </p:nvSpPr>
          <p:spPr>
            <a:xfrm flipH="1">
              <a:off x="8685973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77" name="Google Shape;9477;p41"/>
            <p:cNvSpPr/>
            <p:nvPr/>
          </p:nvSpPr>
          <p:spPr>
            <a:xfrm flipH="1">
              <a:off x="8176054" y="3501811"/>
              <a:ext cx="74390" cy="95633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78" name="Google Shape;9478;p41"/>
            <p:cNvSpPr/>
            <p:nvPr/>
          </p:nvSpPr>
          <p:spPr>
            <a:xfrm flipH="1">
              <a:off x="8250417" y="3501811"/>
              <a:ext cx="85012" cy="95633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9479" name="Google Shape;9479;p41"/>
            <p:cNvGrpSpPr/>
            <p:nvPr/>
          </p:nvGrpSpPr>
          <p:grpSpPr>
            <a:xfrm>
              <a:off x="7230575" y="3501811"/>
              <a:ext cx="1540410" cy="860514"/>
              <a:chOff x="7230575" y="3501811"/>
              <a:chExt cx="1540410" cy="860514"/>
            </a:xfrm>
          </p:grpSpPr>
          <p:sp>
            <p:nvSpPr>
              <p:cNvPr id="9480" name="Google Shape;9480;p41"/>
              <p:cNvSpPr/>
              <p:nvPr/>
            </p:nvSpPr>
            <p:spPr>
              <a:xfrm flipH="1">
                <a:off x="731555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81" name="Google Shape;9481;p41"/>
              <p:cNvSpPr/>
              <p:nvPr/>
            </p:nvSpPr>
            <p:spPr>
              <a:xfrm flipH="1">
                <a:off x="7400551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82" name="Google Shape;9482;p41"/>
              <p:cNvSpPr/>
              <p:nvPr/>
            </p:nvSpPr>
            <p:spPr>
              <a:xfrm flipH="1">
                <a:off x="7485535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4" y="1088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83" name="Google Shape;9483;p41"/>
              <p:cNvSpPr/>
              <p:nvPr/>
            </p:nvSpPr>
            <p:spPr>
              <a:xfrm flipH="1">
                <a:off x="7570520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84" name="Google Shape;9484;p41"/>
              <p:cNvSpPr/>
              <p:nvPr/>
            </p:nvSpPr>
            <p:spPr>
              <a:xfrm flipH="1">
                <a:off x="7655512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85" name="Google Shape;9485;p41"/>
              <p:cNvSpPr/>
              <p:nvPr/>
            </p:nvSpPr>
            <p:spPr>
              <a:xfrm flipH="1">
                <a:off x="7740496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86" name="Google Shape;9486;p41"/>
              <p:cNvSpPr/>
              <p:nvPr/>
            </p:nvSpPr>
            <p:spPr>
              <a:xfrm flipH="1">
                <a:off x="7825485" y="4277321"/>
                <a:ext cx="95633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87" name="Google Shape;9487;p41"/>
              <p:cNvSpPr/>
              <p:nvPr/>
            </p:nvSpPr>
            <p:spPr>
              <a:xfrm flipH="1">
                <a:off x="7921094" y="4277321"/>
                <a:ext cx="7438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9523" y="1088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88" name="Google Shape;9488;p41"/>
              <p:cNvSpPr/>
              <p:nvPr/>
            </p:nvSpPr>
            <p:spPr>
              <a:xfrm flipH="1">
                <a:off x="799544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89" name="Google Shape;9489;p41"/>
              <p:cNvSpPr/>
              <p:nvPr/>
            </p:nvSpPr>
            <p:spPr>
              <a:xfrm flipH="1">
                <a:off x="8080438" y="4277321"/>
                <a:ext cx="95649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7" y="1088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90" name="Google Shape;9490;p41"/>
              <p:cNvSpPr/>
              <p:nvPr/>
            </p:nvSpPr>
            <p:spPr>
              <a:xfrm flipH="1">
                <a:off x="8176054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91" name="Google Shape;9491;p41"/>
              <p:cNvSpPr/>
              <p:nvPr/>
            </p:nvSpPr>
            <p:spPr>
              <a:xfrm flipH="1">
                <a:off x="825041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92" name="Google Shape;9492;p41"/>
              <p:cNvSpPr/>
              <p:nvPr/>
            </p:nvSpPr>
            <p:spPr>
              <a:xfrm flipH="1">
                <a:off x="833539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93" name="Google Shape;9493;p41"/>
              <p:cNvSpPr/>
              <p:nvPr/>
            </p:nvSpPr>
            <p:spPr>
              <a:xfrm flipH="1">
                <a:off x="8431015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94" name="Google Shape;9494;p41"/>
              <p:cNvSpPr/>
              <p:nvPr/>
            </p:nvSpPr>
            <p:spPr>
              <a:xfrm flipH="1">
                <a:off x="850537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95" name="Google Shape;9495;p41"/>
              <p:cNvSpPr/>
              <p:nvPr/>
            </p:nvSpPr>
            <p:spPr>
              <a:xfrm flipH="1">
                <a:off x="859035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96" name="Google Shape;9496;p41"/>
              <p:cNvSpPr/>
              <p:nvPr/>
            </p:nvSpPr>
            <p:spPr>
              <a:xfrm flipH="1">
                <a:off x="731555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97" name="Google Shape;9497;p41"/>
              <p:cNvSpPr/>
              <p:nvPr/>
            </p:nvSpPr>
            <p:spPr>
              <a:xfrm flipH="1">
                <a:off x="7400551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98" name="Google Shape;9498;p41"/>
              <p:cNvSpPr/>
              <p:nvPr/>
            </p:nvSpPr>
            <p:spPr>
              <a:xfrm flipH="1">
                <a:off x="7485535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99" name="Google Shape;9499;p41"/>
              <p:cNvSpPr/>
              <p:nvPr/>
            </p:nvSpPr>
            <p:spPr>
              <a:xfrm flipH="1">
                <a:off x="7570520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00" name="Google Shape;9500;p41"/>
              <p:cNvSpPr/>
              <p:nvPr/>
            </p:nvSpPr>
            <p:spPr>
              <a:xfrm flipH="1">
                <a:off x="7655512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01" name="Google Shape;9501;p41"/>
              <p:cNvSpPr/>
              <p:nvPr/>
            </p:nvSpPr>
            <p:spPr>
              <a:xfrm flipH="1">
                <a:off x="7740496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02" name="Google Shape;9502;p41"/>
              <p:cNvSpPr/>
              <p:nvPr/>
            </p:nvSpPr>
            <p:spPr>
              <a:xfrm flipH="1">
                <a:off x="7825485" y="4181710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03" name="Google Shape;9503;p41"/>
              <p:cNvSpPr/>
              <p:nvPr/>
            </p:nvSpPr>
            <p:spPr>
              <a:xfrm flipH="1">
                <a:off x="7921094" y="4181710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04" name="Google Shape;9504;p41"/>
              <p:cNvSpPr/>
              <p:nvPr/>
            </p:nvSpPr>
            <p:spPr>
              <a:xfrm flipH="1">
                <a:off x="799544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05" name="Google Shape;9505;p41"/>
              <p:cNvSpPr/>
              <p:nvPr/>
            </p:nvSpPr>
            <p:spPr>
              <a:xfrm flipH="1">
                <a:off x="8080438" y="4181710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06" name="Google Shape;9506;p41"/>
              <p:cNvSpPr/>
              <p:nvPr/>
            </p:nvSpPr>
            <p:spPr>
              <a:xfrm flipH="1">
                <a:off x="8176054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07" name="Google Shape;9507;p41"/>
              <p:cNvSpPr/>
              <p:nvPr/>
            </p:nvSpPr>
            <p:spPr>
              <a:xfrm flipH="1">
                <a:off x="825041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08" name="Google Shape;9508;p41"/>
              <p:cNvSpPr/>
              <p:nvPr/>
            </p:nvSpPr>
            <p:spPr>
              <a:xfrm flipH="1">
                <a:off x="833539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09" name="Google Shape;9509;p41"/>
              <p:cNvSpPr/>
              <p:nvPr/>
            </p:nvSpPr>
            <p:spPr>
              <a:xfrm flipH="1">
                <a:off x="8431015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10" name="Google Shape;9510;p41"/>
              <p:cNvSpPr/>
              <p:nvPr/>
            </p:nvSpPr>
            <p:spPr>
              <a:xfrm flipH="1">
                <a:off x="850537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11" name="Google Shape;9511;p41"/>
              <p:cNvSpPr/>
              <p:nvPr/>
            </p:nvSpPr>
            <p:spPr>
              <a:xfrm flipH="1">
                <a:off x="859035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12" name="Google Shape;9512;p41"/>
              <p:cNvSpPr/>
              <p:nvPr/>
            </p:nvSpPr>
            <p:spPr>
              <a:xfrm flipH="1">
                <a:off x="731555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13" name="Google Shape;9513;p41"/>
              <p:cNvSpPr/>
              <p:nvPr/>
            </p:nvSpPr>
            <p:spPr>
              <a:xfrm flipH="1">
                <a:off x="7400551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14" name="Google Shape;9514;p41"/>
              <p:cNvSpPr/>
              <p:nvPr/>
            </p:nvSpPr>
            <p:spPr>
              <a:xfrm flipH="1">
                <a:off x="7485535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15" name="Google Shape;9515;p41"/>
              <p:cNvSpPr/>
              <p:nvPr/>
            </p:nvSpPr>
            <p:spPr>
              <a:xfrm flipH="1">
                <a:off x="7570520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16" name="Google Shape;9516;p41"/>
              <p:cNvSpPr/>
              <p:nvPr/>
            </p:nvSpPr>
            <p:spPr>
              <a:xfrm flipH="1">
                <a:off x="7655512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17" name="Google Shape;9517;p41"/>
              <p:cNvSpPr/>
              <p:nvPr/>
            </p:nvSpPr>
            <p:spPr>
              <a:xfrm flipH="1">
                <a:off x="7740496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18" name="Google Shape;9518;p41"/>
              <p:cNvSpPr/>
              <p:nvPr/>
            </p:nvSpPr>
            <p:spPr>
              <a:xfrm flipH="1">
                <a:off x="7825485" y="4107344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19" name="Google Shape;9519;p41"/>
              <p:cNvSpPr/>
              <p:nvPr/>
            </p:nvSpPr>
            <p:spPr>
              <a:xfrm flipH="1">
                <a:off x="7921094" y="4107344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9523" y="952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20" name="Google Shape;9520;p41"/>
              <p:cNvSpPr/>
              <p:nvPr/>
            </p:nvSpPr>
            <p:spPr>
              <a:xfrm flipH="1">
                <a:off x="799544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21" name="Google Shape;9521;p41"/>
              <p:cNvSpPr/>
              <p:nvPr/>
            </p:nvSpPr>
            <p:spPr>
              <a:xfrm flipH="1">
                <a:off x="8080438" y="410734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22" name="Google Shape;9522;p41"/>
              <p:cNvSpPr/>
              <p:nvPr/>
            </p:nvSpPr>
            <p:spPr>
              <a:xfrm flipH="1">
                <a:off x="8176054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23" name="Google Shape;9523;p41"/>
              <p:cNvSpPr/>
              <p:nvPr/>
            </p:nvSpPr>
            <p:spPr>
              <a:xfrm flipH="1">
                <a:off x="825041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24" name="Google Shape;9524;p41"/>
              <p:cNvSpPr/>
              <p:nvPr/>
            </p:nvSpPr>
            <p:spPr>
              <a:xfrm flipH="1">
                <a:off x="833539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25" name="Google Shape;9525;p41"/>
              <p:cNvSpPr/>
              <p:nvPr/>
            </p:nvSpPr>
            <p:spPr>
              <a:xfrm flipH="1">
                <a:off x="8431015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26" name="Google Shape;9526;p41"/>
              <p:cNvSpPr/>
              <p:nvPr/>
            </p:nvSpPr>
            <p:spPr>
              <a:xfrm flipH="1">
                <a:off x="850537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27" name="Google Shape;9527;p41"/>
              <p:cNvSpPr/>
              <p:nvPr/>
            </p:nvSpPr>
            <p:spPr>
              <a:xfrm flipH="1">
                <a:off x="859035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28" name="Google Shape;9528;p41"/>
              <p:cNvSpPr/>
              <p:nvPr/>
            </p:nvSpPr>
            <p:spPr>
              <a:xfrm flipH="1">
                <a:off x="731555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29" name="Google Shape;9529;p41"/>
              <p:cNvSpPr/>
              <p:nvPr/>
            </p:nvSpPr>
            <p:spPr>
              <a:xfrm flipH="1">
                <a:off x="7400551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30" name="Google Shape;9530;p41"/>
              <p:cNvSpPr/>
              <p:nvPr/>
            </p:nvSpPr>
            <p:spPr>
              <a:xfrm flipH="1">
                <a:off x="7485535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31" name="Google Shape;9531;p41"/>
              <p:cNvSpPr/>
              <p:nvPr/>
            </p:nvSpPr>
            <p:spPr>
              <a:xfrm flipH="1">
                <a:off x="7570520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32" name="Google Shape;9532;p41"/>
              <p:cNvSpPr/>
              <p:nvPr/>
            </p:nvSpPr>
            <p:spPr>
              <a:xfrm flipH="1">
                <a:off x="7655512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33" name="Google Shape;9533;p41"/>
              <p:cNvSpPr/>
              <p:nvPr/>
            </p:nvSpPr>
            <p:spPr>
              <a:xfrm flipH="1">
                <a:off x="7740496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34" name="Google Shape;9534;p41"/>
              <p:cNvSpPr/>
              <p:nvPr/>
            </p:nvSpPr>
            <p:spPr>
              <a:xfrm flipH="1">
                <a:off x="7825485" y="402235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35" name="Google Shape;9535;p41"/>
              <p:cNvSpPr/>
              <p:nvPr/>
            </p:nvSpPr>
            <p:spPr>
              <a:xfrm flipH="1">
                <a:off x="7921094" y="402235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36" name="Google Shape;9536;p41"/>
              <p:cNvSpPr/>
              <p:nvPr/>
            </p:nvSpPr>
            <p:spPr>
              <a:xfrm flipH="1">
                <a:off x="799544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37" name="Google Shape;9537;p41"/>
              <p:cNvSpPr/>
              <p:nvPr/>
            </p:nvSpPr>
            <p:spPr>
              <a:xfrm flipH="1">
                <a:off x="8080438" y="402235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38" name="Google Shape;9538;p41"/>
              <p:cNvSpPr/>
              <p:nvPr/>
            </p:nvSpPr>
            <p:spPr>
              <a:xfrm flipH="1">
                <a:off x="8176054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39" name="Google Shape;9539;p41"/>
              <p:cNvSpPr/>
              <p:nvPr/>
            </p:nvSpPr>
            <p:spPr>
              <a:xfrm flipH="1">
                <a:off x="825041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40" name="Google Shape;9540;p41"/>
              <p:cNvSpPr/>
              <p:nvPr/>
            </p:nvSpPr>
            <p:spPr>
              <a:xfrm flipH="1">
                <a:off x="833539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41" name="Google Shape;9541;p41"/>
              <p:cNvSpPr/>
              <p:nvPr/>
            </p:nvSpPr>
            <p:spPr>
              <a:xfrm flipH="1">
                <a:off x="8431015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42" name="Google Shape;9542;p41"/>
              <p:cNvSpPr/>
              <p:nvPr/>
            </p:nvSpPr>
            <p:spPr>
              <a:xfrm flipH="1">
                <a:off x="850537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43" name="Google Shape;9543;p41"/>
              <p:cNvSpPr/>
              <p:nvPr/>
            </p:nvSpPr>
            <p:spPr>
              <a:xfrm flipH="1">
                <a:off x="859035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44" name="Google Shape;9544;p41"/>
              <p:cNvSpPr/>
              <p:nvPr/>
            </p:nvSpPr>
            <p:spPr>
              <a:xfrm flipH="1">
                <a:off x="731555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45" name="Google Shape;9545;p41"/>
              <p:cNvSpPr/>
              <p:nvPr/>
            </p:nvSpPr>
            <p:spPr>
              <a:xfrm flipH="1">
                <a:off x="7400551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46" name="Google Shape;9546;p41"/>
              <p:cNvSpPr/>
              <p:nvPr/>
            </p:nvSpPr>
            <p:spPr>
              <a:xfrm flipH="1">
                <a:off x="7485535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47" name="Google Shape;9547;p41"/>
              <p:cNvSpPr/>
              <p:nvPr/>
            </p:nvSpPr>
            <p:spPr>
              <a:xfrm flipH="1">
                <a:off x="7570520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48" name="Google Shape;9548;p41"/>
              <p:cNvSpPr/>
              <p:nvPr/>
            </p:nvSpPr>
            <p:spPr>
              <a:xfrm flipH="1">
                <a:off x="7655512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49" name="Google Shape;9549;p41"/>
              <p:cNvSpPr/>
              <p:nvPr/>
            </p:nvSpPr>
            <p:spPr>
              <a:xfrm flipH="1">
                <a:off x="7740496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50" name="Google Shape;9550;p41"/>
              <p:cNvSpPr/>
              <p:nvPr/>
            </p:nvSpPr>
            <p:spPr>
              <a:xfrm flipH="1">
                <a:off x="7825485" y="3926748"/>
                <a:ext cx="95633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51" name="Google Shape;9551;p41"/>
              <p:cNvSpPr/>
              <p:nvPr/>
            </p:nvSpPr>
            <p:spPr>
              <a:xfrm flipH="1">
                <a:off x="7921094" y="3926748"/>
                <a:ext cx="7438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52" name="Google Shape;9552;p41"/>
              <p:cNvSpPr/>
              <p:nvPr/>
            </p:nvSpPr>
            <p:spPr>
              <a:xfrm flipH="1">
                <a:off x="799544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53" name="Google Shape;9553;p41"/>
              <p:cNvSpPr/>
              <p:nvPr/>
            </p:nvSpPr>
            <p:spPr>
              <a:xfrm flipH="1">
                <a:off x="8080438" y="3926748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54" name="Google Shape;9554;p41"/>
              <p:cNvSpPr/>
              <p:nvPr/>
            </p:nvSpPr>
            <p:spPr>
              <a:xfrm flipH="1">
                <a:off x="8176054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55" name="Google Shape;9555;p41"/>
              <p:cNvSpPr/>
              <p:nvPr/>
            </p:nvSpPr>
            <p:spPr>
              <a:xfrm flipH="1">
                <a:off x="825041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56" name="Google Shape;9556;p41"/>
              <p:cNvSpPr/>
              <p:nvPr/>
            </p:nvSpPr>
            <p:spPr>
              <a:xfrm flipH="1">
                <a:off x="833539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57" name="Google Shape;9557;p41"/>
              <p:cNvSpPr/>
              <p:nvPr/>
            </p:nvSpPr>
            <p:spPr>
              <a:xfrm flipH="1">
                <a:off x="8431015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58" name="Google Shape;9558;p41"/>
              <p:cNvSpPr/>
              <p:nvPr/>
            </p:nvSpPr>
            <p:spPr>
              <a:xfrm flipH="1">
                <a:off x="850537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59" name="Google Shape;9559;p41"/>
              <p:cNvSpPr/>
              <p:nvPr/>
            </p:nvSpPr>
            <p:spPr>
              <a:xfrm flipH="1">
                <a:off x="859035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60" name="Google Shape;9560;p41"/>
              <p:cNvSpPr/>
              <p:nvPr/>
            </p:nvSpPr>
            <p:spPr>
              <a:xfrm flipH="1">
                <a:off x="731555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61" name="Google Shape;9561;p41"/>
              <p:cNvSpPr/>
              <p:nvPr/>
            </p:nvSpPr>
            <p:spPr>
              <a:xfrm flipH="1">
                <a:off x="7400551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62" name="Google Shape;9562;p41"/>
              <p:cNvSpPr/>
              <p:nvPr/>
            </p:nvSpPr>
            <p:spPr>
              <a:xfrm flipH="1">
                <a:off x="7485535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4" y="952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63" name="Google Shape;9563;p41"/>
              <p:cNvSpPr/>
              <p:nvPr/>
            </p:nvSpPr>
            <p:spPr>
              <a:xfrm flipH="1">
                <a:off x="7570520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64" name="Google Shape;9564;p41"/>
              <p:cNvSpPr/>
              <p:nvPr/>
            </p:nvSpPr>
            <p:spPr>
              <a:xfrm flipH="1">
                <a:off x="7655512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65" name="Google Shape;9565;p41"/>
              <p:cNvSpPr/>
              <p:nvPr/>
            </p:nvSpPr>
            <p:spPr>
              <a:xfrm flipH="1">
                <a:off x="7740496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66" name="Google Shape;9566;p41"/>
              <p:cNvSpPr/>
              <p:nvPr/>
            </p:nvSpPr>
            <p:spPr>
              <a:xfrm flipH="1">
                <a:off x="7825485" y="3852383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67" name="Google Shape;9567;p41"/>
              <p:cNvSpPr/>
              <p:nvPr/>
            </p:nvSpPr>
            <p:spPr>
              <a:xfrm flipH="1">
                <a:off x="7921094" y="3852383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9523" y="952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68" name="Google Shape;9568;p41"/>
              <p:cNvSpPr/>
              <p:nvPr/>
            </p:nvSpPr>
            <p:spPr>
              <a:xfrm flipH="1">
                <a:off x="799544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69" name="Google Shape;9569;p41"/>
              <p:cNvSpPr/>
              <p:nvPr/>
            </p:nvSpPr>
            <p:spPr>
              <a:xfrm flipH="1">
                <a:off x="8080438" y="3852383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7" y="952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70" name="Google Shape;9570;p41"/>
              <p:cNvSpPr/>
              <p:nvPr/>
            </p:nvSpPr>
            <p:spPr>
              <a:xfrm flipH="1">
                <a:off x="8176054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71" name="Google Shape;9571;p41"/>
              <p:cNvSpPr/>
              <p:nvPr/>
            </p:nvSpPr>
            <p:spPr>
              <a:xfrm flipH="1">
                <a:off x="825041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72" name="Google Shape;9572;p41"/>
              <p:cNvSpPr/>
              <p:nvPr/>
            </p:nvSpPr>
            <p:spPr>
              <a:xfrm flipH="1">
                <a:off x="833539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73" name="Google Shape;9573;p41"/>
              <p:cNvSpPr/>
              <p:nvPr/>
            </p:nvSpPr>
            <p:spPr>
              <a:xfrm flipH="1">
                <a:off x="8431015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74" name="Google Shape;9574;p41"/>
              <p:cNvSpPr/>
              <p:nvPr/>
            </p:nvSpPr>
            <p:spPr>
              <a:xfrm flipH="1">
                <a:off x="850537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75" name="Google Shape;9575;p41"/>
              <p:cNvSpPr/>
              <p:nvPr/>
            </p:nvSpPr>
            <p:spPr>
              <a:xfrm flipH="1">
                <a:off x="859035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76" name="Google Shape;9576;p41"/>
              <p:cNvSpPr/>
              <p:nvPr/>
            </p:nvSpPr>
            <p:spPr>
              <a:xfrm flipH="1">
                <a:off x="7230575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77" name="Google Shape;9577;p41"/>
              <p:cNvSpPr/>
              <p:nvPr/>
            </p:nvSpPr>
            <p:spPr>
              <a:xfrm flipH="1">
                <a:off x="7230575" y="411796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78" name="Google Shape;9578;p41"/>
              <p:cNvSpPr/>
              <p:nvPr/>
            </p:nvSpPr>
            <p:spPr>
              <a:xfrm flipH="1">
                <a:off x="7230575" y="4022352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79" name="Google Shape;9579;p41"/>
              <p:cNvSpPr/>
              <p:nvPr/>
            </p:nvSpPr>
            <p:spPr>
              <a:xfrm flipH="1">
                <a:off x="7230575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80" name="Google Shape;9580;p41"/>
              <p:cNvSpPr/>
              <p:nvPr/>
            </p:nvSpPr>
            <p:spPr>
              <a:xfrm flipH="1">
                <a:off x="7230575" y="3863002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81" name="Google Shape;9581;p41"/>
              <p:cNvSpPr/>
              <p:nvPr/>
            </p:nvSpPr>
            <p:spPr>
              <a:xfrm flipH="1">
                <a:off x="7400551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82" name="Google Shape;9582;p41"/>
              <p:cNvSpPr/>
              <p:nvPr/>
            </p:nvSpPr>
            <p:spPr>
              <a:xfrm flipH="1">
                <a:off x="7485535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83" name="Google Shape;9583;p41"/>
              <p:cNvSpPr/>
              <p:nvPr/>
            </p:nvSpPr>
            <p:spPr>
              <a:xfrm flipH="1">
                <a:off x="7570520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84" name="Google Shape;9584;p41"/>
              <p:cNvSpPr/>
              <p:nvPr/>
            </p:nvSpPr>
            <p:spPr>
              <a:xfrm flipH="1">
                <a:off x="7740496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85" name="Google Shape;9585;p41"/>
              <p:cNvSpPr/>
              <p:nvPr/>
            </p:nvSpPr>
            <p:spPr>
              <a:xfrm flipH="1">
                <a:off x="7825485" y="3767391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86" name="Google Shape;9586;p41"/>
              <p:cNvSpPr/>
              <p:nvPr/>
            </p:nvSpPr>
            <p:spPr>
              <a:xfrm flipH="1">
                <a:off x="7921094" y="3767391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87" name="Google Shape;9587;p41"/>
              <p:cNvSpPr/>
              <p:nvPr/>
            </p:nvSpPr>
            <p:spPr>
              <a:xfrm flipH="1">
                <a:off x="7995449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88" name="Google Shape;9588;p41"/>
              <p:cNvSpPr/>
              <p:nvPr/>
            </p:nvSpPr>
            <p:spPr>
              <a:xfrm flipH="1">
                <a:off x="8080438" y="3767391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89" name="Google Shape;9589;p41"/>
              <p:cNvSpPr/>
              <p:nvPr/>
            </p:nvSpPr>
            <p:spPr>
              <a:xfrm flipH="1">
                <a:off x="8176054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90" name="Google Shape;9590;p41"/>
              <p:cNvSpPr/>
              <p:nvPr/>
            </p:nvSpPr>
            <p:spPr>
              <a:xfrm flipH="1">
                <a:off x="825041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91" name="Google Shape;9591;p41"/>
              <p:cNvSpPr/>
              <p:nvPr/>
            </p:nvSpPr>
            <p:spPr>
              <a:xfrm flipH="1">
                <a:off x="833539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92" name="Google Shape;9592;p41"/>
              <p:cNvSpPr/>
              <p:nvPr/>
            </p:nvSpPr>
            <p:spPr>
              <a:xfrm flipH="1">
                <a:off x="8431015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93" name="Google Shape;9593;p41"/>
              <p:cNvSpPr/>
              <p:nvPr/>
            </p:nvSpPr>
            <p:spPr>
              <a:xfrm flipH="1">
                <a:off x="850537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94" name="Google Shape;9594;p41"/>
              <p:cNvSpPr/>
              <p:nvPr/>
            </p:nvSpPr>
            <p:spPr>
              <a:xfrm flipH="1">
                <a:off x="859035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95" name="Google Shape;9595;p41"/>
              <p:cNvSpPr/>
              <p:nvPr/>
            </p:nvSpPr>
            <p:spPr>
              <a:xfrm flipH="1">
                <a:off x="8176054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96" name="Google Shape;9596;p41"/>
              <p:cNvSpPr/>
              <p:nvPr/>
            </p:nvSpPr>
            <p:spPr>
              <a:xfrm flipH="1">
                <a:off x="825041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97" name="Google Shape;9597;p41"/>
              <p:cNvSpPr/>
              <p:nvPr/>
            </p:nvSpPr>
            <p:spPr>
              <a:xfrm flipH="1">
                <a:off x="833539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98" name="Google Shape;9598;p41"/>
              <p:cNvSpPr/>
              <p:nvPr/>
            </p:nvSpPr>
            <p:spPr>
              <a:xfrm flipH="1">
                <a:off x="8431015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99" name="Google Shape;9599;p41"/>
              <p:cNvSpPr/>
              <p:nvPr/>
            </p:nvSpPr>
            <p:spPr>
              <a:xfrm flipH="1">
                <a:off x="850537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00" name="Google Shape;9600;p41"/>
              <p:cNvSpPr/>
              <p:nvPr/>
            </p:nvSpPr>
            <p:spPr>
              <a:xfrm flipH="1">
                <a:off x="859035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01" name="Google Shape;9601;p41"/>
              <p:cNvSpPr/>
              <p:nvPr/>
            </p:nvSpPr>
            <p:spPr>
              <a:xfrm flipH="1">
                <a:off x="8080438" y="359741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02" name="Google Shape;9602;p41"/>
              <p:cNvSpPr/>
              <p:nvPr/>
            </p:nvSpPr>
            <p:spPr>
              <a:xfrm flipH="1">
                <a:off x="8176054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03" name="Google Shape;9603;p41"/>
              <p:cNvSpPr/>
              <p:nvPr/>
            </p:nvSpPr>
            <p:spPr>
              <a:xfrm flipH="1">
                <a:off x="825041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04" name="Google Shape;9604;p41"/>
              <p:cNvSpPr/>
              <p:nvPr/>
            </p:nvSpPr>
            <p:spPr>
              <a:xfrm flipH="1">
                <a:off x="833539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05" name="Google Shape;9605;p41"/>
              <p:cNvSpPr/>
              <p:nvPr/>
            </p:nvSpPr>
            <p:spPr>
              <a:xfrm flipH="1">
                <a:off x="8431015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06" name="Google Shape;9606;p41"/>
              <p:cNvSpPr/>
              <p:nvPr/>
            </p:nvSpPr>
            <p:spPr>
              <a:xfrm flipH="1">
                <a:off x="850537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07" name="Google Shape;9607;p41"/>
              <p:cNvSpPr/>
              <p:nvPr/>
            </p:nvSpPr>
            <p:spPr>
              <a:xfrm flipH="1">
                <a:off x="859035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08" name="Google Shape;9608;p41"/>
              <p:cNvSpPr/>
              <p:nvPr/>
            </p:nvSpPr>
            <p:spPr>
              <a:xfrm flipH="1">
                <a:off x="8685973" y="3693026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09" name="Google Shape;9609;p41"/>
              <p:cNvSpPr/>
              <p:nvPr/>
            </p:nvSpPr>
            <p:spPr>
              <a:xfrm flipH="1">
                <a:off x="8685973" y="3852383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10" name="Google Shape;9610;p41"/>
              <p:cNvSpPr/>
              <p:nvPr/>
            </p:nvSpPr>
            <p:spPr>
              <a:xfrm flipH="1">
                <a:off x="8685973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11" name="Google Shape;9611;p41"/>
              <p:cNvSpPr/>
              <p:nvPr/>
            </p:nvSpPr>
            <p:spPr>
              <a:xfrm flipH="1">
                <a:off x="8685973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12" name="Google Shape;9612;p41"/>
              <p:cNvSpPr/>
              <p:nvPr/>
            </p:nvSpPr>
            <p:spPr>
              <a:xfrm flipH="1">
                <a:off x="8685973" y="4107344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13" name="Google Shape;9613;p41"/>
              <p:cNvSpPr/>
              <p:nvPr/>
            </p:nvSpPr>
            <p:spPr>
              <a:xfrm flipH="1">
                <a:off x="8685973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14" name="Google Shape;9614;p41"/>
              <p:cNvSpPr/>
              <p:nvPr/>
            </p:nvSpPr>
            <p:spPr>
              <a:xfrm flipH="1">
                <a:off x="8080438" y="3501811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15" name="Google Shape;9615;p41"/>
              <p:cNvSpPr/>
              <p:nvPr/>
            </p:nvSpPr>
            <p:spPr>
              <a:xfrm flipH="1">
                <a:off x="833539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16" name="Google Shape;9616;p41"/>
              <p:cNvSpPr/>
              <p:nvPr/>
            </p:nvSpPr>
            <p:spPr>
              <a:xfrm flipH="1">
                <a:off x="8431015" y="3501811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17" name="Google Shape;9617;p41"/>
              <p:cNvSpPr/>
              <p:nvPr/>
            </p:nvSpPr>
            <p:spPr>
              <a:xfrm flipH="1">
                <a:off x="8505377" y="3501811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18" name="Google Shape;9618;p41"/>
              <p:cNvSpPr/>
              <p:nvPr/>
            </p:nvSpPr>
            <p:spPr>
              <a:xfrm flipH="1">
                <a:off x="859035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9619" name="Google Shape;9619;p41"/>
          <p:cNvGrpSpPr/>
          <p:nvPr/>
        </p:nvGrpSpPr>
        <p:grpSpPr>
          <a:xfrm flipH="1">
            <a:off x="1914175" y="5956606"/>
            <a:ext cx="956244" cy="1015607"/>
            <a:chOff x="6163859" y="4325295"/>
            <a:chExt cx="1007280" cy="1069810"/>
          </a:xfrm>
        </p:grpSpPr>
        <p:sp>
          <p:nvSpPr>
            <p:cNvPr id="9620" name="Google Shape;9620;p41"/>
            <p:cNvSpPr/>
            <p:nvPr/>
          </p:nvSpPr>
          <p:spPr>
            <a:xfrm>
              <a:off x="6719586" y="5332558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1" name="Google Shape;9621;p41"/>
            <p:cNvSpPr/>
            <p:nvPr/>
          </p:nvSpPr>
          <p:spPr>
            <a:xfrm>
              <a:off x="6670963" y="5332558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2" name="Google Shape;9622;p41"/>
            <p:cNvSpPr/>
            <p:nvPr/>
          </p:nvSpPr>
          <p:spPr>
            <a:xfrm>
              <a:off x="6615387" y="5332558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3" name="Google Shape;9623;p41"/>
            <p:cNvSpPr/>
            <p:nvPr/>
          </p:nvSpPr>
          <p:spPr>
            <a:xfrm>
              <a:off x="6552862" y="5332558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4" name="Google Shape;9624;p41"/>
            <p:cNvSpPr/>
            <p:nvPr/>
          </p:nvSpPr>
          <p:spPr>
            <a:xfrm>
              <a:off x="6719586" y="5276982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5" name="Google Shape;9625;p41"/>
            <p:cNvSpPr/>
            <p:nvPr/>
          </p:nvSpPr>
          <p:spPr>
            <a:xfrm>
              <a:off x="6670963" y="5276982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6" name="Google Shape;9626;p41"/>
            <p:cNvSpPr/>
            <p:nvPr/>
          </p:nvSpPr>
          <p:spPr>
            <a:xfrm>
              <a:off x="6615387" y="527698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7" name="Google Shape;9627;p41"/>
            <p:cNvSpPr/>
            <p:nvPr/>
          </p:nvSpPr>
          <p:spPr>
            <a:xfrm>
              <a:off x="6552862" y="5276982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8" name="Google Shape;9628;p41"/>
            <p:cNvSpPr/>
            <p:nvPr/>
          </p:nvSpPr>
          <p:spPr>
            <a:xfrm>
              <a:off x="6719586" y="522141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9" name="Google Shape;9629;p41"/>
            <p:cNvSpPr/>
            <p:nvPr/>
          </p:nvSpPr>
          <p:spPr>
            <a:xfrm>
              <a:off x="6670963" y="522141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0" name="Google Shape;9630;p41"/>
            <p:cNvSpPr/>
            <p:nvPr/>
          </p:nvSpPr>
          <p:spPr>
            <a:xfrm>
              <a:off x="6615387" y="522141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1" name="Google Shape;9631;p41"/>
            <p:cNvSpPr/>
            <p:nvPr/>
          </p:nvSpPr>
          <p:spPr>
            <a:xfrm>
              <a:off x="6552862" y="522141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2" name="Google Shape;9632;p41"/>
            <p:cNvSpPr/>
            <p:nvPr/>
          </p:nvSpPr>
          <p:spPr>
            <a:xfrm>
              <a:off x="6719586" y="5165834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3" name="Google Shape;9633;p41"/>
            <p:cNvSpPr/>
            <p:nvPr/>
          </p:nvSpPr>
          <p:spPr>
            <a:xfrm>
              <a:off x="6670963" y="5165834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4" name="Google Shape;9634;p41"/>
            <p:cNvSpPr/>
            <p:nvPr/>
          </p:nvSpPr>
          <p:spPr>
            <a:xfrm>
              <a:off x="6615387" y="5165834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5" name="Google Shape;9635;p41"/>
            <p:cNvSpPr/>
            <p:nvPr/>
          </p:nvSpPr>
          <p:spPr>
            <a:xfrm>
              <a:off x="6552862" y="5165834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6" name="Google Shape;9636;p41"/>
            <p:cNvSpPr/>
            <p:nvPr/>
          </p:nvSpPr>
          <p:spPr>
            <a:xfrm>
              <a:off x="6719586" y="5110263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7" name="Google Shape;9637;p41"/>
            <p:cNvSpPr/>
            <p:nvPr/>
          </p:nvSpPr>
          <p:spPr>
            <a:xfrm>
              <a:off x="6670963" y="5110263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8" name="Google Shape;9638;p41"/>
            <p:cNvSpPr/>
            <p:nvPr/>
          </p:nvSpPr>
          <p:spPr>
            <a:xfrm>
              <a:off x="6615387" y="5110263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9" name="Google Shape;9639;p41"/>
            <p:cNvSpPr/>
            <p:nvPr/>
          </p:nvSpPr>
          <p:spPr>
            <a:xfrm>
              <a:off x="6552862" y="5110263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0" name="Google Shape;9640;p41"/>
            <p:cNvSpPr/>
            <p:nvPr/>
          </p:nvSpPr>
          <p:spPr>
            <a:xfrm>
              <a:off x="6837677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1" name="Google Shape;9641;p41"/>
            <p:cNvSpPr/>
            <p:nvPr/>
          </p:nvSpPr>
          <p:spPr>
            <a:xfrm>
              <a:off x="6782101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2" name="Google Shape;9642;p41"/>
            <p:cNvSpPr/>
            <p:nvPr/>
          </p:nvSpPr>
          <p:spPr>
            <a:xfrm>
              <a:off x="6719586" y="505469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3" name="Google Shape;9643;p41"/>
            <p:cNvSpPr/>
            <p:nvPr/>
          </p:nvSpPr>
          <p:spPr>
            <a:xfrm>
              <a:off x="6670963" y="505469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4" name="Google Shape;9644;p41"/>
            <p:cNvSpPr/>
            <p:nvPr/>
          </p:nvSpPr>
          <p:spPr>
            <a:xfrm>
              <a:off x="6615387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5" name="Google Shape;9645;p41"/>
            <p:cNvSpPr/>
            <p:nvPr/>
          </p:nvSpPr>
          <p:spPr>
            <a:xfrm>
              <a:off x="6552862" y="505469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6" name="Google Shape;9646;p41"/>
            <p:cNvSpPr/>
            <p:nvPr/>
          </p:nvSpPr>
          <p:spPr>
            <a:xfrm>
              <a:off x="6504240" y="5054691"/>
              <a:ext cx="48649" cy="55595"/>
            </a:xfrm>
            <a:custGeom>
              <a:avLst/>
              <a:gdLst/>
              <a:ahLst/>
              <a:cxnLst/>
              <a:rect l="l" t="t" r="r" b="b"/>
              <a:pathLst>
                <a:path w="9525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7" name="Google Shape;9647;p41"/>
            <p:cNvSpPr/>
            <p:nvPr/>
          </p:nvSpPr>
          <p:spPr>
            <a:xfrm>
              <a:off x="6448669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8" name="Google Shape;9648;p41"/>
            <p:cNvSpPr/>
            <p:nvPr/>
          </p:nvSpPr>
          <p:spPr>
            <a:xfrm>
              <a:off x="6386148" y="5054691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9" name="Google Shape;9649;p41"/>
            <p:cNvSpPr/>
            <p:nvPr/>
          </p:nvSpPr>
          <p:spPr>
            <a:xfrm>
              <a:off x="6837677" y="499911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0" name="Google Shape;9650;p41"/>
            <p:cNvSpPr/>
            <p:nvPr/>
          </p:nvSpPr>
          <p:spPr>
            <a:xfrm>
              <a:off x="6615387" y="4999115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1" name="Google Shape;9651;p41"/>
            <p:cNvSpPr/>
            <p:nvPr/>
          </p:nvSpPr>
          <p:spPr>
            <a:xfrm>
              <a:off x="6386148" y="4999115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2" name="Google Shape;9652;p41"/>
            <p:cNvSpPr/>
            <p:nvPr/>
          </p:nvSpPr>
          <p:spPr>
            <a:xfrm>
              <a:off x="6837677" y="494354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3" name="Google Shape;9653;p41"/>
            <p:cNvSpPr/>
            <p:nvPr/>
          </p:nvSpPr>
          <p:spPr>
            <a:xfrm>
              <a:off x="6615387" y="4943544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4" name="Google Shape;9654;p41"/>
            <p:cNvSpPr/>
            <p:nvPr/>
          </p:nvSpPr>
          <p:spPr>
            <a:xfrm>
              <a:off x="6386148" y="4943544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5" name="Google Shape;9655;p41"/>
            <p:cNvSpPr/>
            <p:nvPr/>
          </p:nvSpPr>
          <p:spPr>
            <a:xfrm>
              <a:off x="6837677" y="4887972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6" name="Google Shape;9656;p41"/>
            <p:cNvSpPr/>
            <p:nvPr/>
          </p:nvSpPr>
          <p:spPr>
            <a:xfrm>
              <a:off x="6615387" y="488797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7" name="Google Shape;9657;p41"/>
            <p:cNvSpPr/>
            <p:nvPr/>
          </p:nvSpPr>
          <p:spPr>
            <a:xfrm>
              <a:off x="6386148" y="4887972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8" name="Google Shape;9658;p41"/>
            <p:cNvSpPr/>
            <p:nvPr/>
          </p:nvSpPr>
          <p:spPr>
            <a:xfrm>
              <a:off x="705996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9" name="Google Shape;9659;p41"/>
            <p:cNvSpPr/>
            <p:nvPr/>
          </p:nvSpPr>
          <p:spPr>
            <a:xfrm>
              <a:off x="7004396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0" name="Google Shape;9660;p41"/>
            <p:cNvSpPr/>
            <p:nvPr/>
          </p:nvSpPr>
          <p:spPr>
            <a:xfrm>
              <a:off x="6948824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4" y="1088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1" name="Google Shape;9661;p41"/>
            <p:cNvSpPr/>
            <p:nvPr/>
          </p:nvSpPr>
          <p:spPr>
            <a:xfrm>
              <a:off x="6893248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2" name="Google Shape;9662;p41"/>
            <p:cNvSpPr/>
            <p:nvPr/>
          </p:nvSpPr>
          <p:spPr>
            <a:xfrm>
              <a:off x="6837677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3" name="Google Shape;9663;p41"/>
            <p:cNvSpPr/>
            <p:nvPr/>
          </p:nvSpPr>
          <p:spPr>
            <a:xfrm>
              <a:off x="6782101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4" name="Google Shape;9664;p41"/>
            <p:cNvSpPr/>
            <p:nvPr/>
          </p:nvSpPr>
          <p:spPr>
            <a:xfrm>
              <a:off x="6719586" y="4832401"/>
              <a:ext cx="62541" cy="55590"/>
            </a:xfrm>
            <a:custGeom>
              <a:avLst/>
              <a:gdLst/>
              <a:ahLst/>
              <a:cxnLst/>
              <a:rect l="l" t="t" r="r" b="b"/>
              <a:pathLst>
                <a:path w="1224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5" name="Google Shape;9665;p41"/>
            <p:cNvSpPr/>
            <p:nvPr/>
          </p:nvSpPr>
          <p:spPr>
            <a:xfrm>
              <a:off x="6670963" y="4832401"/>
              <a:ext cx="48644" cy="55590"/>
            </a:xfrm>
            <a:custGeom>
              <a:avLst/>
              <a:gdLst/>
              <a:ahLst/>
              <a:cxnLst/>
              <a:rect l="l" t="t" r="r" b="b"/>
              <a:pathLst>
                <a:path w="9524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9523" y="1088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6" name="Google Shape;9666;p41"/>
            <p:cNvSpPr/>
            <p:nvPr/>
          </p:nvSpPr>
          <p:spPr>
            <a:xfrm>
              <a:off x="661538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7" name="Google Shape;9667;p41"/>
            <p:cNvSpPr/>
            <p:nvPr/>
          </p:nvSpPr>
          <p:spPr>
            <a:xfrm>
              <a:off x="6552862" y="4832401"/>
              <a:ext cx="62552" cy="55590"/>
            </a:xfrm>
            <a:custGeom>
              <a:avLst/>
              <a:gdLst/>
              <a:ahLst/>
              <a:cxnLst/>
              <a:rect l="l" t="t" r="r" b="b"/>
              <a:pathLst>
                <a:path w="12247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7" y="1088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8" name="Google Shape;9668;p41"/>
            <p:cNvSpPr/>
            <p:nvPr/>
          </p:nvSpPr>
          <p:spPr>
            <a:xfrm>
              <a:off x="6504240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9" name="Google Shape;9669;p41"/>
            <p:cNvSpPr/>
            <p:nvPr/>
          </p:nvSpPr>
          <p:spPr>
            <a:xfrm>
              <a:off x="6448669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0" name="Google Shape;9670;p41"/>
            <p:cNvSpPr/>
            <p:nvPr/>
          </p:nvSpPr>
          <p:spPr>
            <a:xfrm>
              <a:off x="6386148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1" name="Google Shape;9671;p41"/>
            <p:cNvSpPr/>
            <p:nvPr/>
          </p:nvSpPr>
          <p:spPr>
            <a:xfrm>
              <a:off x="6337521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2" name="Google Shape;9672;p41"/>
            <p:cNvSpPr/>
            <p:nvPr/>
          </p:nvSpPr>
          <p:spPr>
            <a:xfrm>
              <a:off x="6281950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3" name="Google Shape;9673;p41"/>
            <p:cNvSpPr/>
            <p:nvPr/>
          </p:nvSpPr>
          <p:spPr>
            <a:xfrm>
              <a:off x="6219430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4" name="Google Shape;9674;p41"/>
            <p:cNvSpPr/>
            <p:nvPr/>
          </p:nvSpPr>
          <p:spPr>
            <a:xfrm>
              <a:off x="705996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5" name="Google Shape;9675;p41"/>
            <p:cNvSpPr/>
            <p:nvPr/>
          </p:nvSpPr>
          <p:spPr>
            <a:xfrm>
              <a:off x="7004396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6" name="Google Shape;9676;p41"/>
            <p:cNvSpPr/>
            <p:nvPr/>
          </p:nvSpPr>
          <p:spPr>
            <a:xfrm>
              <a:off x="6948824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7" name="Google Shape;9677;p41"/>
            <p:cNvSpPr/>
            <p:nvPr/>
          </p:nvSpPr>
          <p:spPr>
            <a:xfrm>
              <a:off x="6893248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8" name="Google Shape;9678;p41"/>
            <p:cNvSpPr/>
            <p:nvPr/>
          </p:nvSpPr>
          <p:spPr>
            <a:xfrm>
              <a:off x="6837677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9" name="Google Shape;9679;p41"/>
            <p:cNvSpPr/>
            <p:nvPr/>
          </p:nvSpPr>
          <p:spPr>
            <a:xfrm>
              <a:off x="6782101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0" name="Google Shape;9680;p41"/>
            <p:cNvSpPr/>
            <p:nvPr/>
          </p:nvSpPr>
          <p:spPr>
            <a:xfrm>
              <a:off x="6719586" y="4769881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1" name="Google Shape;9681;p41"/>
            <p:cNvSpPr/>
            <p:nvPr/>
          </p:nvSpPr>
          <p:spPr>
            <a:xfrm>
              <a:off x="6670963" y="4769881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2" name="Google Shape;9682;p41"/>
            <p:cNvSpPr/>
            <p:nvPr/>
          </p:nvSpPr>
          <p:spPr>
            <a:xfrm>
              <a:off x="661538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3" name="Google Shape;9683;p41"/>
            <p:cNvSpPr/>
            <p:nvPr/>
          </p:nvSpPr>
          <p:spPr>
            <a:xfrm>
              <a:off x="6552862" y="4769881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4" name="Google Shape;9684;p41"/>
            <p:cNvSpPr/>
            <p:nvPr/>
          </p:nvSpPr>
          <p:spPr>
            <a:xfrm>
              <a:off x="6504240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5" name="Google Shape;9685;p41"/>
            <p:cNvSpPr/>
            <p:nvPr/>
          </p:nvSpPr>
          <p:spPr>
            <a:xfrm>
              <a:off x="6448669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6" name="Google Shape;9686;p41"/>
            <p:cNvSpPr/>
            <p:nvPr/>
          </p:nvSpPr>
          <p:spPr>
            <a:xfrm>
              <a:off x="6386148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7" name="Google Shape;9687;p41"/>
            <p:cNvSpPr/>
            <p:nvPr/>
          </p:nvSpPr>
          <p:spPr>
            <a:xfrm>
              <a:off x="6337521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8" name="Google Shape;9688;p41"/>
            <p:cNvSpPr/>
            <p:nvPr/>
          </p:nvSpPr>
          <p:spPr>
            <a:xfrm>
              <a:off x="6281950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9" name="Google Shape;9689;p41"/>
            <p:cNvSpPr/>
            <p:nvPr/>
          </p:nvSpPr>
          <p:spPr>
            <a:xfrm>
              <a:off x="6219430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0" name="Google Shape;9690;p41"/>
            <p:cNvSpPr/>
            <p:nvPr/>
          </p:nvSpPr>
          <p:spPr>
            <a:xfrm>
              <a:off x="705996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1" name="Google Shape;9691;p41"/>
            <p:cNvSpPr/>
            <p:nvPr/>
          </p:nvSpPr>
          <p:spPr>
            <a:xfrm>
              <a:off x="7004396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2" name="Google Shape;9692;p41"/>
            <p:cNvSpPr/>
            <p:nvPr/>
          </p:nvSpPr>
          <p:spPr>
            <a:xfrm>
              <a:off x="6948824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3" name="Google Shape;9693;p41"/>
            <p:cNvSpPr/>
            <p:nvPr/>
          </p:nvSpPr>
          <p:spPr>
            <a:xfrm>
              <a:off x="6893248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4" name="Google Shape;9694;p41"/>
            <p:cNvSpPr/>
            <p:nvPr/>
          </p:nvSpPr>
          <p:spPr>
            <a:xfrm>
              <a:off x="6837677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5" name="Google Shape;9695;p41"/>
            <p:cNvSpPr/>
            <p:nvPr/>
          </p:nvSpPr>
          <p:spPr>
            <a:xfrm>
              <a:off x="6782101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6" name="Google Shape;9696;p41"/>
            <p:cNvSpPr/>
            <p:nvPr/>
          </p:nvSpPr>
          <p:spPr>
            <a:xfrm>
              <a:off x="6719586" y="4721253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7" name="Google Shape;9697;p41"/>
            <p:cNvSpPr/>
            <p:nvPr/>
          </p:nvSpPr>
          <p:spPr>
            <a:xfrm>
              <a:off x="6670963" y="4721253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9523" y="952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8" name="Google Shape;9698;p41"/>
            <p:cNvSpPr/>
            <p:nvPr/>
          </p:nvSpPr>
          <p:spPr>
            <a:xfrm>
              <a:off x="661538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9" name="Google Shape;9699;p41"/>
            <p:cNvSpPr/>
            <p:nvPr/>
          </p:nvSpPr>
          <p:spPr>
            <a:xfrm>
              <a:off x="6552862" y="4721253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00" name="Google Shape;9700;p41"/>
            <p:cNvSpPr/>
            <p:nvPr/>
          </p:nvSpPr>
          <p:spPr>
            <a:xfrm>
              <a:off x="6504240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01" name="Google Shape;9701;p41"/>
            <p:cNvSpPr/>
            <p:nvPr/>
          </p:nvSpPr>
          <p:spPr>
            <a:xfrm>
              <a:off x="6448669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02" name="Google Shape;9702;p41"/>
            <p:cNvSpPr/>
            <p:nvPr/>
          </p:nvSpPr>
          <p:spPr>
            <a:xfrm>
              <a:off x="6386148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03" name="Google Shape;9703;p41"/>
            <p:cNvSpPr/>
            <p:nvPr/>
          </p:nvSpPr>
          <p:spPr>
            <a:xfrm>
              <a:off x="6337521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04" name="Google Shape;9704;p41"/>
            <p:cNvSpPr/>
            <p:nvPr/>
          </p:nvSpPr>
          <p:spPr>
            <a:xfrm>
              <a:off x="6281950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05" name="Google Shape;9705;p41"/>
            <p:cNvSpPr/>
            <p:nvPr/>
          </p:nvSpPr>
          <p:spPr>
            <a:xfrm>
              <a:off x="6219430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06" name="Google Shape;9706;p41"/>
            <p:cNvSpPr/>
            <p:nvPr/>
          </p:nvSpPr>
          <p:spPr>
            <a:xfrm>
              <a:off x="705996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07" name="Google Shape;9707;p41"/>
            <p:cNvSpPr/>
            <p:nvPr/>
          </p:nvSpPr>
          <p:spPr>
            <a:xfrm>
              <a:off x="7004396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08" name="Google Shape;9708;p41"/>
            <p:cNvSpPr/>
            <p:nvPr/>
          </p:nvSpPr>
          <p:spPr>
            <a:xfrm>
              <a:off x="6948824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09" name="Google Shape;9709;p41"/>
            <p:cNvSpPr/>
            <p:nvPr/>
          </p:nvSpPr>
          <p:spPr>
            <a:xfrm>
              <a:off x="6893248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10" name="Google Shape;9710;p41"/>
            <p:cNvSpPr/>
            <p:nvPr/>
          </p:nvSpPr>
          <p:spPr>
            <a:xfrm>
              <a:off x="6837677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11" name="Google Shape;9711;p41"/>
            <p:cNvSpPr/>
            <p:nvPr/>
          </p:nvSpPr>
          <p:spPr>
            <a:xfrm>
              <a:off x="6782101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12" name="Google Shape;9712;p41"/>
            <p:cNvSpPr/>
            <p:nvPr/>
          </p:nvSpPr>
          <p:spPr>
            <a:xfrm>
              <a:off x="6719586" y="4665677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13" name="Google Shape;9713;p41"/>
            <p:cNvSpPr/>
            <p:nvPr/>
          </p:nvSpPr>
          <p:spPr>
            <a:xfrm>
              <a:off x="6670963" y="4665677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14" name="Google Shape;9714;p41"/>
            <p:cNvSpPr/>
            <p:nvPr/>
          </p:nvSpPr>
          <p:spPr>
            <a:xfrm>
              <a:off x="661538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15" name="Google Shape;9715;p41"/>
            <p:cNvSpPr/>
            <p:nvPr/>
          </p:nvSpPr>
          <p:spPr>
            <a:xfrm>
              <a:off x="6552862" y="4665677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16" name="Google Shape;9716;p41"/>
            <p:cNvSpPr/>
            <p:nvPr/>
          </p:nvSpPr>
          <p:spPr>
            <a:xfrm>
              <a:off x="6504240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17" name="Google Shape;9717;p41"/>
            <p:cNvSpPr/>
            <p:nvPr/>
          </p:nvSpPr>
          <p:spPr>
            <a:xfrm>
              <a:off x="644866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18" name="Google Shape;9718;p41"/>
            <p:cNvSpPr/>
            <p:nvPr/>
          </p:nvSpPr>
          <p:spPr>
            <a:xfrm>
              <a:off x="6386148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19" name="Google Shape;9719;p41"/>
            <p:cNvSpPr/>
            <p:nvPr/>
          </p:nvSpPr>
          <p:spPr>
            <a:xfrm>
              <a:off x="6337521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20" name="Google Shape;9720;p41"/>
            <p:cNvSpPr/>
            <p:nvPr/>
          </p:nvSpPr>
          <p:spPr>
            <a:xfrm>
              <a:off x="6281950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21" name="Google Shape;9721;p41"/>
            <p:cNvSpPr/>
            <p:nvPr/>
          </p:nvSpPr>
          <p:spPr>
            <a:xfrm>
              <a:off x="6219430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22" name="Google Shape;9722;p41"/>
            <p:cNvSpPr/>
            <p:nvPr/>
          </p:nvSpPr>
          <p:spPr>
            <a:xfrm>
              <a:off x="705996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23" name="Google Shape;9723;p41"/>
            <p:cNvSpPr/>
            <p:nvPr/>
          </p:nvSpPr>
          <p:spPr>
            <a:xfrm>
              <a:off x="7004396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24" name="Google Shape;9724;p41"/>
            <p:cNvSpPr/>
            <p:nvPr/>
          </p:nvSpPr>
          <p:spPr>
            <a:xfrm>
              <a:off x="6948824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25" name="Google Shape;9725;p41"/>
            <p:cNvSpPr/>
            <p:nvPr/>
          </p:nvSpPr>
          <p:spPr>
            <a:xfrm>
              <a:off x="6893248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26" name="Google Shape;9726;p41"/>
            <p:cNvSpPr/>
            <p:nvPr/>
          </p:nvSpPr>
          <p:spPr>
            <a:xfrm>
              <a:off x="6837677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27" name="Google Shape;9727;p41"/>
            <p:cNvSpPr/>
            <p:nvPr/>
          </p:nvSpPr>
          <p:spPr>
            <a:xfrm>
              <a:off x="6782101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28" name="Google Shape;9728;p41"/>
            <p:cNvSpPr/>
            <p:nvPr/>
          </p:nvSpPr>
          <p:spPr>
            <a:xfrm>
              <a:off x="6719586" y="4603162"/>
              <a:ext cx="62541" cy="62541"/>
            </a:xfrm>
            <a:custGeom>
              <a:avLst/>
              <a:gdLst/>
              <a:ahLst/>
              <a:cxnLst/>
              <a:rect l="l" t="t" r="r" b="b"/>
              <a:pathLst>
                <a:path w="1224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29" name="Google Shape;9729;p41"/>
            <p:cNvSpPr/>
            <p:nvPr/>
          </p:nvSpPr>
          <p:spPr>
            <a:xfrm>
              <a:off x="6670963" y="4603162"/>
              <a:ext cx="48644" cy="62541"/>
            </a:xfrm>
            <a:custGeom>
              <a:avLst/>
              <a:gdLst/>
              <a:ahLst/>
              <a:cxnLst/>
              <a:rect l="l" t="t" r="r" b="b"/>
              <a:pathLst>
                <a:path w="9524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30" name="Google Shape;9730;p41"/>
            <p:cNvSpPr/>
            <p:nvPr/>
          </p:nvSpPr>
          <p:spPr>
            <a:xfrm>
              <a:off x="661538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31" name="Google Shape;9731;p41"/>
            <p:cNvSpPr/>
            <p:nvPr/>
          </p:nvSpPr>
          <p:spPr>
            <a:xfrm>
              <a:off x="6552862" y="4603162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32" name="Google Shape;9732;p41"/>
            <p:cNvSpPr/>
            <p:nvPr/>
          </p:nvSpPr>
          <p:spPr>
            <a:xfrm>
              <a:off x="6504240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33" name="Google Shape;9733;p41"/>
            <p:cNvSpPr/>
            <p:nvPr/>
          </p:nvSpPr>
          <p:spPr>
            <a:xfrm>
              <a:off x="6448669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34" name="Google Shape;9734;p41"/>
            <p:cNvSpPr/>
            <p:nvPr/>
          </p:nvSpPr>
          <p:spPr>
            <a:xfrm>
              <a:off x="6386148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35" name="Google Shape;9735;p41"/>
            <p:cNvSpPr/>
            <p:nvPr/>
          </p:nvSpPr>
          <p:spPr>
            <a:xfrm>
              <a:off x="6337521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36" name="Google Shape;9736;p41"/>
            <p:cNvSpPr/>
            <p:nvPr/>
          </p:nvSpPr>
          <p:spPr>
            <a:xfrm>
              <a:off x="6281950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37" name="Google Shape;9737;p41"/>
            <p:cNvSpPr/>
            <p:nvPr/>
          </p:nvSpPr>
          <p:spPr>
            <a:xfrm>
              <a:off x="6219430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38" name="Google Shape;9738;p41"/>
            <p:cNvSpPr/>
            <p:nvPr/>
          </p:nvSpPr>
          <p:spPr>
            <a:xfrm>
              <a:off x="705996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39" name="Google Shape;9739;p41"/>
            <p:cNvSpPr/>
            <p:nvPr/>
          </p:nvSpPr>
          <p:spPr>
            <a:xfrm>
              <a:off x="7004396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40" name="Google Shape;9740;p41"/>
            <p:cNvSpPr/>
            <p:nvPr/>
          </p:nvSpPr>
          <p:spPr>
            <a:xfrm>
              <a:off x="6948824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4" y="952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41" name="Google Shape;9741;p41"/>
            <p:cNvSpPr/>
            <p:nvPr/>
          </p:nvSpPr>
          <p:spPr>
            <a:xfrm>
              <a:off x="6893248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42" name="Google Shape;9742;p41"/>
            <p:cNvSpPr/>
            <p:nvPr/>
          </p:nvSpPr>
          <p:spPr>
            <a:xfrm>
              <a:off x="6837677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43" name="Google Shape;9743;p41"/>
            <p:cNvSpPr/>
            <p:nvPr/>
          </p:nvSpPr>
          <p:spPr>
            <a:xfrm>
              <a:off x="6782101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44" name="Google Shape;9744;p41"/>
            <p:cNvSpPr/>
            <p:nvPr/>
          </p:nvSpPr>
          <p:spPr>
            <a:xfrm>
              <a:off x="6719586" y="4554534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45" name="Google Shape;9745;p41"/>
            <p:cNvSpPr/>
            <p:nvPr/>
          </p:nvSpPr>
          <p:spPr>
            <a:xfrm>
              <a:off x="6670963" y="4554534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46" name="Google Shape;9746;p41"/>
            <p:cNvSpPr/>
            <p:nvPr/>
          </p:nvSpPr>
          <p:spPr>
            <a:xfrm>
              <a:off x="661538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47" name="Google Shape;9747;p41"/>
            <p:cNvSpPr/>
            <p:nvPr/>
          </p:nvSpPr>
          <p:spPr>
            <a:xfrm>
              <a:off x="6552862" y="4554534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7" y="952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48" name="Google Shape;9748;p41"/>
            <p:cNvSpPr/>
            <p:nvPr/>
          </p:nvSpPr>
          <p:spPr>
            <a:xfrm>
              <a:off x="6504240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49" name="Google Shape;9749;p41"/>
            <p:cNvSpPr/>
            <p:nvPr/>
          </p:nvSpPr>
          <p:spPr>
            <a:xfrm>
              <a:off x="6448669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0" name="Google Shape;9750;p41"/>
            <p:cNvSpPr/>
            <p:nvPr/>
          </p:nvSpPr>
          <p:spPr>
            <a:xfrm>
              <a:off x="6386148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1" name="Google Shape;9751;p41"/>
            <p:cNvSpPr/>
            <p:nvPr/>
          </p:nvSpPr>
          <p:spPr>
            <a:xfrm>
              <a:off x="6337521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2" name="Google Shape;9752;p41"/>
            <p:cNvSpPr/>
            <p:nvPr/>
          </p:nvSpPr>
          <p:spPr>
            <a:xfrm>
              <a:off x="6281950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3" name="Google Shape;9753;p41"/>
            <p:cNvSpPr/>
            <p:nvPr/>
          </p:nvSpPr>
          <p:spPr>
            <a:xfrm>
              <a:off x="6219430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4" name="Google Shape;9754;p41"/>
            <p:cNvSpPr/>
            <p:nvPr/>
          </p:nvSpPr>
          <p:spPr>
            <a:xfrm>
              <a:off x="705996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5" name="Google Shape;9755;p41"/>
            <p:cNvSpPr/>
            <p:nvPr/>
          </p:nvSpPr>
          <p:spPr>
            <a:xfrm>
              <a:off x="7115543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6" name="Google Shape;9756;p41"/>
            <p:cNvSpPr/>
            <p:nvPr/>
          </p:nvSpPr>
          <p:spPr>
            <a:xfrm>
              <a:off x="7115543" y="4728197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7" name="Google Shape;9757;p41"/>
            <p:cNvSpPr/>
            <p:nvPr/>
          </p:nvSpPr>
          <p:spPr>
            <a:xfrm>
              <a:off x="7115543" y="466567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8" name="Google Shape;9758;p41"/>
            <p:cNvSpPr/>
            <p:nvPr/>
          </p:nvSpPr>
          <p:spPr>
            <a:xfrm>
              <a:off x="7115543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9" name="Google Shape;9759;p41"/>
            <p:cNvSpPr/>
            <p:nvPr/>
          </p:nvSpPr>
          <p:spPr>
            <a:xfrm>
              <a:off x="7115543" y="4561478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0" name="Google Shape;9760;p41"/>
            <p:cNvSpPr/>
            <p:nvPr/>
          </p:nvSpPr>
          <p:spPr>
            <a:xfrm>
              <a:off x="7004396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1" name="Google Shape;9761;p41"/>
            <p:cNvSpPr/>
            <p:nvPr/>
          </p:nvSpPr>
          <p:spPr>
            <a:xfrm>
              <a:off x="6948824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2" name="Google Shape;9762;p41"/>
            <p:cNvSpPr/>
            <p:nvPr/>
          </p:nvSpPr>
          <p:spPr>
            <a:xfrm>
              <a:off x="6893248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3" name="Google Shape;9763;p41"/>
            <p:cNvSpPr/>
            <p:nvPr/>
          </p:nvSpPr>
          <p:spPr>
            <a:xfrm>
              <a:off x="6837677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4" name="Google Shape;9764;p41"/>
            <p:cNvSpPr/>
            <p:nvPr/>
          </p:nvSpPr>
          <p:spPr>
            <a:xfrm>
              <a:off x="6782101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5" name="Google Shape;9765;p41"/>
            <p:cNvSpPr/>
            <p:nvPr/>
          </p:nvSpPr>
          <p:spPr>
            <a:xfrm>
              <a:off x="6719586" y="4498958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6" name="Google Shape;9766;p41"/>
            <p:cNvSpPr/>
            <p:nvPr/>
          </p:nvSpPr>
          <p:spPr>
            <a:xfrm>
              <a:off x="6670963" y="4498958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7" name="Google Shape;9767;p41"/>
            <p:cNvSpPr/>
            <p:nvPr/>
          </p:nvSpPr>
          <p:spPr>
            <a:xfrm>
              <a:off x="661538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8" name="Google Shape;9768;p41"/>
            <p:cNvSpPr/>
            <p:nvPr/>
          </p:nvSpPr>
          <p:spPr>
            <a:xfrm>
              <a:off x="6552862" y="4498958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9" name="Google Shape;9769;p41"/>
            <p:cNvSpPr/>
            <p:nvPr/>
          </p:nvSpPr>
          <p:spPr>
            <a:xfrm>
              <a:off x="6504240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70" name="Google Shape;9770;p41"/>
            <p:cNvSpPr/>
            <p:nvPr/>
          </p:nvSpPr>
          <p:spPr>
            <a:xfrm>
              <a:off x="644866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71" name="Google Shape;9771;p41"/>
            <p:cNvSpPr/>
            <p:nvPr/>
          </p:nvSpPr>
          <p:spPr>
            <a:xfrm>
              <a:off x="6386148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72" name="Google Shape;9772;p41"/>
            <p:cNvSpPr/>
            <p:nvPr/>
          </p:nvSpPr>
          <p:spPr>
            <a:xfrm>
              <a:off x="6337521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73" name="Google Shape;9773;p41"/>
            <p:cNvSpPr/>
            <p:nvPr/>
          </p:nvSpPr>
          <p:spPr>
            <a:xfrm>
              <a:off x="6281950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74" name="Google Shape;9774;p41"/>
            <p:cNvSpPr/>
            <p:nvPr/>
          </p:nvSpPr>
          <p:spPr>
            <a:xfrm>
              <a:off x="6219430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75" name="Google Shape;9775;p41"/>
            <p:cNvSpPr/>
            <p:nvPr/>
          </p:nvSpPr>
          <p:spPr>
            <a:xfrm>
              <a:off x="6552862" y="4436437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76" name="Google Shape;9776;p41"/>
            <p:cNvSpPr/>
            <p:nvPr/>
          </p:nvSpPr>
          <p:spPr>
            <a:xfrm>
              <a:off x="6504240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77" name="Google Shape;9777;p41"/>
            <p:cNvSpPr/>
            <p:nvPr/>
          </p:nvSpPr>
          <p:spPr>
            <a:xfrm>
              <a:off x="6448669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78" name="Google Shape;9778;p41"/>
            <p:cNvSpPr/>
            <p:nvPr/>
          </p:nvSpPr>
          <p:spPr>
            <a:xfrm>
              <a:off x="6386148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79" name="Google Shape;9779;p41"/>
            <p:cNvSpPr/>
            <p:nvPr/>
          </p:nvSpPr>
          <p:spPr>
            <a:xfrm>
              <a:off x="6337521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80" name="Google Shape;9780;p41"/>
            <p:cNvSpPr/>
            <p:nvPr/>
          </p:nvSpPr>
          <p:spPr>
            <a:xfrm>
              <a:off x="6281950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81" name="Google Shape;9781;p41"/>
            <p:cNvSpPr/>
            <p:nvPr/>
          </p:nvSpPr>
          <p:spPr>
            <a:xfrm>
              <a:off x="6219430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82" name="Google Shape;9782;p41"/>
            <p:cNvSpPr/>
            <p:nvPr/>
          </p:nvSpPr>
          <p:spPr>
            <a:xfrm>
              <a:off x="6552862" y="4387810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83" name="Google Shape;9783;p41"/>
            <p:cNvSpPr/>
            <p:nvPr/>
          </p:nvSpPr>
          <p:spPr>
            <a:xfrm>
              <a:off x="6504240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84" name="Google Shape;9784;p41"/>
            <p:cNvSpPr/>
            <p:nvPr/>
          </p:nvSpPr>
          <p:spPr>
            <a:xfrm>
              <a:off x="6448669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85" name="Google Shape;9785;p41"/>
            <p:cNvSpPr/>
            <p:nvPr/>
          </p:nvSpPr>
          <p:spPr>
            <a:xfrm>
              <a:off x="6386148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86" name="Google Shape;9786;p41"/>
            <p:cNvSpPr/>
            <p:nvPr/>
          </p:nvSpPr>
          <p:spPr>
            <a:xfrm>
              <a:off x="6337521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87" name="Google Shape;9787;p41"/>
            <p:cNvSpPr/>
            <p:nvPr/>
          </p:nvSpPr>
          <p:spPr>
            <a:xfrm>
              <a:off x="6281950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88" name="Google Shape;9788;p41"/>
            <p:cNvSpPr/>
            <p:nvPr/>
          </p:nvSpPr>
          <p:spPr>
            <a:xfrm>
              <a:off x="6219430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89" name="Google Shape;9789;p41"/>
            <p:cNvSpPr/>
            <p:nvPr/>
          </p:nvSpPr>
          <p:spPr>
            <a:xfrm>
              <a:off x="6163859" y="4387810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0" name="Google Shape;9790;p41"/>
            <p:cNvSpPr/>
            <p:nvPr/>
          </p:nvSpPr>
          <p:spPr>
            <a:xfrm>
              <a:off x="6163859" y="445033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1" name="Google Shape;9791;p41"/>
            <p:cNvSpPr/>
            <p:nvPr/>
          </p:nvSpPr>
          <p:spPr>
            <a:xfrm>
              <a:off x="616385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2" name="Google Shape;9792;p41"/>
            <p:cNvSpPr/>
            <p:nvPr/>
          </p:nvSpPr>
          <p:spPr>
            <a:xfrm>
              <a:off x="6163859" y="455453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3" name="Google Shape;9793;p41"/>
            <p:cNvSpPr/>
            <p:nvPr/>
          </p:nvSpPr>
          <p:spPr>
            <a:xfrm>
              <a:off x="6163859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4" name="Google Shape;9794;p41"/>
            <p:cNvSpPr/>
            <p:nvPr/>
          </p:nvSpPr>
          <p:spPr>
            <a:xfrm>
              <a:off x="616385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5" name="Google Shape;9795;p41"/>
            <p:cNvSpPr/>
            <p:nvPr/>
          </p:nvSpPr>
          <p:spPr>
            <a:xfrm>
              <a:off x="6163859" y="4721253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6" name="Google Shape;9796;p41"/>
            <p:cNvSpPr/>
            <p:nvPr/>
          </p:nvSpPr>
          <p:spPr>
            <a:xfrm>
              <a:off x="6163859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7" name="Google Shape;9797;p41"/>
            <p:cNvSpPr/>
            <p:nvPr/>
          </p:nvSpPr>
          <p:spPr>
            <a:xfrm>
              <a:off x="6552862" y="4325295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8" name="Google Shape;9798;p41"/>
            <p:cNvSpPr/>
            <p:nvPr/>
          </p:nvSpPr>
          <p:spPr>
            <a:xfrm>
              <a:off x="6504240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9" name="Google Shape;9799;p41"/>
            <p:cNvSpPr/>
            <p:nvPr/>
          </p:nvSpPr>
          <p:spPr>
            <a:xfrm>
              <a:off x="6448669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0" name="Google Shape;9800;p41"/>
            <p:cNvSpPr/>
            <p:nvPr/>
          </p:nvSpPr>
          <p:spPr>
            <a:xfrm>
              <a:off x="6386148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1" name="Google Shape;9801;p41"/>
            <p:cNvSpPr/>
            <p:nvPr/>
          </p:nvSpPr>
          <p:spPr>
            <a:xfrm>
              <a:off x="6337521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2" name="Google Shape;9802;p41"/>
            <p:cNvSpPr/>
            <p:nvPr/>
          </p:nvSpPr>
          <p:spPr>
            <a:xfrm>
              <a:off x="6281950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3" name="Google Shape;9803;p41"/>
            <p:cNvSpPr/>
            <p:nvPr/>
          </p:nvSpPr>
          <p:spPr>
            <a:xfrm>
              <a:off x="6219430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7199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6"/>
          <p:cNvSpPr txBox="1">
            <a:spLocks noGrp="1"/>
          </p:cNvSpPr>
          <p:nvPr>
            <p:ph type="title"/>
          </p:nvPr>
        </p:nvSpPr>
        <p:spPr>
          <a:xfrm>
            <a:off x="415600" y="3901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55475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Title and two columns 4">
    <p:bg>
      <p:bgPr>
        <a:solidFill>
          <a:schemeClr val="accent6"/>
        </a:solidFill>
        <a:effectLst/>
      </p:bgPr>
    </p:bg>
    <p:spTree>
      <p:nvGrpSpPr>
        <p:cNvPr id="1" name="Shape 9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5" name="Google Shape;9805;p42"/>
          <p:cNvSpPr txBox="1">
            <a:spLocks noGrp="1"/>
          </p:cNvSpPr>
          <p:nvPr>
            <p:ph type="title"/>
          </p:nvPr>
        </p:nvSpPr>
        <p:spPr>
          <a:xfrm>
            <a:off x="415600" y="3901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  <p:sp>
        <p:nvSpPr>
          <p:cNvPr id="9806" name="Google Shape;9806;p42"/>
          <p:cNvSpPr txBox="1">
            <a:spLocks noGrp="1"/>
          </p:cNvSpPr>
          <p:nvPr>
            <p:ph type="title" idx="2"/>
          </p:nvPr>
        </p:nvSpPr>
        <p:spPr>
          <a:xfrm flipH="1">
            <a:off x="6638487" y="2480333"/>
            <a:ext cx="4118400" cy="5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  <p:sp>
        <p:nvSpPr>
          <p:cNvPr id="9807" name="Google Shape;9807;p42"/>
          <p:cNvSpPr txBox="1">
            <a:spLocks noGrp="1"/>
          </p:cNvSpPr>
          <p:nvPr>
            <p:ph type="subTitle" idx="1"/>
          </p:nvPr>
        </p:nvSpPr>
        <p:spPr>
          <a:xfrm flipH="1">
            <a:off x="6967287" y="2941000"/>
            <a:ext cx="3460800" cy="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sk-SK"/>
              <a:t>Kliknutím upravte štýl predlohy podnadpisu</a:t>
            </a:r>
            <a:endParaRPr/>
          </a:p>
        </p:txBody>
      </p:sp>
      <p:sp>
        <p:nvSpPr>
          <p:cNvPr id="9808" name="Google Shape;9808;p42"/>
          <p:cNvSpPr txBox="1">
            <a:spLocks noGrp="1"/>
          </p:cNvSpPr>
          <p:nvPr>
            <p:ph type="title" idx="3"/>
          </p:nvPr>
        </p:nvSpPr>
        <p:spPr>
          <a:xfrm flipH="1">
            <a:off x="6638500" y="4829900"/>
            <a:ext cx="4118400" cy="5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  <p:sp>
        <p:nvSpPr>
          <p:cNvPr id="9809" name="Google Shape;9809;p42"/>
          <p:cNvSpPr txBox="1">
            <a:spLocks noGrp="1"/>
          </p:cNvSpPr>
          <p:nvPr>
            <p:ph type="subTitle" idx="4"/>
          </p:nvPr>
        </p:nvSpPr>
        <p:spPr>
          <a:xfrm flipH="1">
            <a:off x="6967292" y="5290573"/>
            <a:ext cx="3460800" cy="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sk-SK"/>
              <a:t>Kliknutím upravte štýl predlohy podnadpisu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779088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t point 1">
  <p:cSld name="Maint point 1">
    <p:spTree>
      <p:nvGrpSpPr>
        <p:cNvPr id="1" name="Shape 9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1" name="Google Shape;9811;p43"/>
          <p:cNvSpPr txBox="1">
            <a:spLocks noGrp="1"/>
          </p:cNvSpPr>
          <p:nvPr>
            <p:ph type="title"/>
          </p:nvPr>
        </p:nvSpPr>
        <p:spPr>
          <a:xfrm>
            <a:off x="2416800" y="1689100"/>
            <a:ext cx="7358400" cy="34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  <p:grpSp>
        <p:nvGrpSpPr>
          <p:cNvPr id="9812" name="Google Shape;9812;p43"/>
          <p:cNvGrpSpPr/>
          <p:nvPr/>
        </p:nvGrpSpPr>
        <p:grpSpPr>
          <a:xfrm>
            <a:off x="11025861" y="3861266"/>
            <a:ext cx="430343" cy="2996740"/>
            <a:chOff x="5916125" y="1916625"/>
            <a:chExt cx="203350" cy="1416050"/>
          </a:xfrm>
        </p:grpSpPr>
        <p:sp>
          <p:nvSpPr>
            <p:cNvPr id="9813" name="Google Shape;9813;p43"/>
            <p:cNvSpPr/>
            <p:nvPr/>
          </p:nvSpPr>
          <p:spPr>
            <a:xfrm>
              <a:off x="5994150" y="2681725"/>
              <a:ext cx="47600" cy="47625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0" y="1"/>
                  </a:moveTo>
                  <a:lnTo>
                    <a:pt x="0" y="1904"/>
                  </a:lnTo>
                  <a:lnTo>
                    <a:pt x="1904" y="1904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14" name="Google Shape;9814;p43"/>
            <p:cNvSpPr/>
            <p:nvPr/>
          </p:nvSpPr>
          <p:spPr>
            <a:xfrm>
              <a:off x="5994150" y="2633825"/>
              <a:ext cx="47600" cy="47925"/>
            </a:xfrm>
            <a:custGeom>
              <a:avLst/>
              <a:gdLst/>
              <a:ahLst/>
              <a:cxnLst/>
              <a:rect l="l" t="t" r="r" b="b"/>
              <a:pathLst>
                <a:path w="1904" h="1917" extrusionOk="0">
                  <a:moveTo>
                    <a:pt x="0" y="1"/>
                  </a:moveTo>
                  <a:lnTo>
                    <a:pt x="0" y="1917"/>
                  </a:lnTo>
                  <a:lnTo>
                    <a:pt x="1904" y="1917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rgbClr val="8C51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15" name="Google Shape;9815;p43"/>
            <p:cNvSpPr/>
            <p:nvPr/>
          </p:nvSpPr>
          <p:spPr>
            <a:xfrm>
              <a:off x="5994150" y="2729625"/>
              <a:ext cx="47600" cy="47625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0" y="0"/>
                  </a:moveTo>
                  <a:lnTo>
                    <a:pt x="0" y="1904"/>
                  </a:lnTo>
                  <a:lnTo>
                    <a:pt x="1904" y="1904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88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16" name="Google Shape;9816;p43"/>
            <p:cNvSpPr/>
            <p:nvPr/>
          </p:nvSpPr>
          <p:spPr>
            <a:xfrm>
              <a:off x="5994150" y="2776900"/>
              <a:ext cx="47600" cy="47925"/>
            </a:xfrm>
            <a:custGeom>
              <a:avLst/>
              <a:gdLst/>
              <a:ahLst/>
              <a:cxnLst/>
              <a:rect l="l" t="t" r="r" b="b"/>
              <a:pathLst>
                <a:path w="1904" h="1917" extrusionOk="0">
                  <a:moveTo>
                    <a:pt x="0" y="1"/>
                  </a:moveTo>
                  <a:lnTo>
                    <a:pt x="0" y="1917"/>
                  </a:lnTo>
                  <a:lnTo>
                    <a:pt x="1904" y="1917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17" name="Google Shape;9817;p43"/>
            <p:cNvSpPr/>
            <p:nvPr/>
          </p:nvSpPr>
          <p:spPr>
            <a:xfrm>
              <a:off x="5994150" y="2491050"/>
              <a:ext cx="47600" cy="47925"/>
            </a:xfrm>
            <a:custGeom>
              <a:avLst/>
              <a:gdLst/>
              <a:ahLst/>
              <a:cxnLst/>
              <a:rect l="l" t="t" r="r" b="b"/>
              <a:pathLst>
                <a:path w="1904" h="1917" extrusionOk="0">
                  <a:moveTo>
                    <a:pt x="0" y="1"/>
                  </a:moveTo>
                  <a:lnTo>
                    <a:pt x="0" y="1916"/>
                  </a:lnTo>
                  <a:lnTo>
                    <a:pt x="1904" y="1916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rgbClr val="8C51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18" name="Google Shape;9818;p43"/>
            <p:cNvSpPr/>
            <p:nvPr/>
          </p:nvSpPr>
          <p:spPr>
            <a:xfrm>
              <a:off x="5994150" y="2443450"/>
              <a:ext cx="47600" cy="47625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0" y="1"/>
                  </a:moveTo>
                  <a:lnTo>
                    <a:pt x="0" y="1905"/>
                  </a:lnTo>
                  <a:lnTo>
                    <a:pt x="1904" y="1905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rgbClr val="D88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19" name="Google Shape;9819;p43"/>
            <p:cNvSpPr/>
            <p:nvPr/>
          </p:nvSpPr>
          <p:spPr>
            <a:xfrm>
              <a:off x="5994150" y="2538650"/>
              <a:ext cx="47600" cy="47625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0" y="0"/>
                  </a:moveTo>
                  <a:lnTo>
                    <a:pt x="0" y="1904"/>
                  </a:lnTo>
                  <a:lnTo>
                    <a:pt x="1904" y="1904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88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20" name="Google Shape;9820;p43"/>
            <p:cNvSpPr/>
            <p:nvPr/>
          </p:nvSpPr>
          <p:spPr>
            <a:xfrm>
              <a:off x="5994150" y="2586550"/>
              <a:ext cx="47600" cy="47600"/>
            </a:xfrm>
            <a:custGeom>
              <a:avLst/>
              <a:gdLst/>
              <a:ahLst/>
              <a:cxnLst/>
              <a:rect l="l" t="t" r="r" b="b"/>
              <a:pathLst>
                <a:path w="1904" h="1904" extrusionOk="0">
                  <a:moveTo>
                    <a:pt x="0" y="0"/>
                  </a:moveTo>
                  <a:lnTo>
                    <a:pt x="0" y="1904"/>
                  </a:lnTo>
                  <a:lnTo>
                    <a:pt x="1904" y="1904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21" name="Google Shape;9821;p43"/>
            <p:cNvSpPr/>
            <p:nvPr/>
          </p:nvSpPr>
          <p:spPr>
            <a:xfrm>
              <a:off x="5994150" y="2300375"/>
              <a:ext cx="47600" cy="47625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0" y="1"/>
                  </a:moveTo>
                  <a:lnTo>
                    <a:pt x="0" y="1905"/>
                  </a:lnTo>
                  <a:lnTo>
                    <a:pt x="1904" y="1905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22" name="Google Shape;9822;p43"/>
            <p:cNvSpPr/>
            <p:nvPr/>
          </p:nvSpPr>
          <p:spPr>
            <a:xfrm>
              <a:off x="5994150" y="2252500"/>
              <a:ext cx="47600" cy="47600"/>
            </a:xfrm>
            <a:custGeom>
              <a:avLst/>
              <a:gdLst/>
              <a:ahLst/>
              <a:cxnLst/>
              <a:rect l="l" t="t" r="r" b="b"/>
              <a:pathLst>
                <a:path w="1904" h="1904" extrusionOk="0">
                  <a:moveTo>
                    <a:pt x="0" y="0"/>
                  </a:moveTo>
                  <a:lnTo>
                    <a:pt x="0" y="1904"/>
                  </a:lnTo>
                  <a:lnTo>
                    <a:pt x="1904" y="1904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8C51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23" name="Google Shape;9823;p43"/>
            <p:cNvSpPr/>
            <p:nvPr/>
          </p:nvSpPr>
          <p:spPr>
            <a:xfrm>
              <a:off x="5994150" y="2347975"/>
              <a:ext cx="47600" cy="47925"/>
            </a:xfrm>
            <a:custGeom>
              <a:avLst/>
              <a:gdLst/>
              <a:ahLst/>
              <a:cxnLst/>
              <a:rect l="l" t="t" r="r" b="b"/>
              <a:pathLst>
                <a:path w="1904" h="1917" extrusionOk="0">
                  <a:moveTo>
                    <a:pt x="0" y="1"/>
                  </a:moveTo>
                  <a:lnTo>
                    <a:pt x="0" y="1916"/>
                  </a:lnTo>
                  <a:lnTo>
                    <a:pt x="1904" y="1916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rgbClr val="D88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24" name="Google Shape;9824;p43"/>
            <p:cNvSpPr/>
            <p:nvPr/>
          </p:nvSpPr>
          <p:spPr>
            <a:xfrm>
              <a:off x="5994150" y="2395575"/>
              <a:ext cx="47600" cy="47600"/>
            </a:xfrm>
            <a:custGeom>
              <a:avLst/>
              <a:gdLst/>
              <a:ahLst/>
              <a:cxnLst/>
              <a:rect l="l" t="t" r="r" b="b"/>
              <a:pathLst>
                <a:path w="1904" h="1904" extrusionOk="0">
                  <a:moveTo>
                    <a:pt x="0" y="0"/>
                  </a:moveTo>
                  <a:lnTo>
                    <a:pt x="0" y="1904"/>
                  </a:lnTo>
                  <a:lnTo>
                    <a:pt x="1904" y="1904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25" name="Google Shape;9825;p43"/>
            <p:cNvSpPr/>
            <p:nvPr/>
          </p:nvSpPr>
          <p:spPr>
            <a:xfrm>
              <a:off x="5994150" y="2109700"/>
              <a:ext cx="47600" cy="47925"/>
            </a:xfrm>
            <a:custGeom>
              <a:avLst/>
              <a:gdLst/>
              <a:ahLst/>
              <a:cxnLst/>
              <a:rect l="l" t="t" r="r" b="b"/>
              <a:pathLst>
                <a:path w="1904" h="1917" extrusionOk="0">
                  <a:moveTo>
                    <a:pt x="0" y="1"/>
                  </a:moveTo>
                  <a:lnTo>
                    <a:pt x="0" y="1917"/>
                  </a:lnTo>
                  <a:lnTo>
                    <a:pt x="1904" y="1917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rgbClr val="8C51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26" name="Google Shape;9826;p43"/>
            <p:cNvSpPr/>
            <p:nvPr/>
          </p:nvSpPr>
          <p:spPr>
            <a:xfrm>
              <a:off x="5994150" y="2061825"/>
              <a:ext cx="47600" cy="47900"/>
            </a:xfrm>
            <a:custGeom>
              <a:avLst/>
              <a:gdLst/>
              <a:ahLst/>
              <a:cxnLst/>
              <a:rect l="l" t="t" r="r" b="b"/>
              <a:pathLst>
                <a:path w="1904" h="1916" extrusionOk="0">
                  <a:moveTo>
                    <a:pt x="0" y="0"/>
                  </a:moveTo>
                  <a:lnTo>
                    <a:pt x="0" y="1916"/>
                  </a:lnTo>
                  <a:lnTo>
                    <a:pt x="1904" y="1916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27" name="Google Shape;9827;p43"/>
            <p:cNvSpPr/>
            <p:nvPr/>
          </p:nvSpPr>
          <p:spPr>
            <a:xfrm>
              <a:off x="5994150" y="2157300"/>
              <a:ext cx="47600" cy="47625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0" y="1"/>
                  </a:moveTo>
                  <a:lnTo>
                    <a:pt x="0" y="1904"/>
                  </a:lnTo>
                  <a:lnTo>
                    <a:pt x="1904" y="1904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rgbClr val="D88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28" name="Google Shape;9828;p43"/>
            <p:cNvSpPr/>
            <p:nvPr/>
          </p:nvSpPr>
          <p:spPr>
            <a:xfrm>
              <a:off x="5994150" y="2204900"/>
              <a:ext cx="47600" cy="47925"/>
            </a:xfrm>
            <a:custGeom>
              <a:avLst/>
              <a:gdLst/>
              <a:ahLst/>
              <a:cxnLst/>
              <a:rect l="l" t="t" r="r" b="b"/>
              <a:pathLst>
                <a:path w="1904" h="1917" extrusionOk="0">
                  <a:moveTo>
                    <a:pt x="0" y="0"/>
                  </a:moveTo>
                  <a:lnTo>
                    <a:pt x="0" y="1916"/>
                  </a:lnTo>
                  <a:lnTo>
                    <a:pt x="1904" y="1916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29" name="Google Shape;9829;p43"/>
            <p:cNvSpPr/>
            <p:nvPr/>
          </p:nvSpPr>
          <p:spPr>
            <a:xfrm>
              <a:off x="5994150" y="3059150"/>
              <a:ext cx="47600" cy="47925"/>
            </a:xfrm>
            <a:custGeom>
              <a:avLst/>
              <a:gdLst/>
              <a:ahLst/>
              <a:cxnLst/>
              <a:rect l="l" t="t" r="r" b="b"/>
              <a:pathLst>
                <a:path w="1904" h="1917" extrusionOk="0">
                  <a:moveTo>
                    <a:pt x="0" y="1"/>
                  </a:moveTo>
                  <a:lnTo>
                    <a:pt x="0" y="1916"/>
                  </a:lnTo>
                  <a:lnTo>
                    <a:pt x="1904" y="1916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0" name="Google Shape;9830;p43"/>
            <p:cNvSpPr/>
            <p:nvPr/>
          </p:nvSpPr>
          <p:spPr>
            <a:xfrm>
              <a:off x="5994150" y="3011550"/>
              <a:ext cx="47600" cy="47625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0" y="1"/>
                  </a:moveTo>
                  <a:lnTo>
                    <a:pt x="0" y="1905"/>
                  </a:lnTo>
                  <a:lnTo>
                    <a:pt x="1904" y="1905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rgbClr val="8C51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1" name="Google Shape;9831;p43"/>
            <p:cNvSpPr/>
            <p:nvPr/>
          </p:nvSpPr>
          <p:spPr>
            <a:xfrm>
              <a:off x="5994150" y="3106750"/>
              <a:ext cx="47600" cy="47925"/>
            </a:xfrm>
            <a:custGeom>
              <a:avLst/>
              <a:gdLst/>
              <a:ahLst/>
              <a:cxnLst/>
              <a:rect l="l" t="t" r="r" b="b"/>
              <a:pathLst>
                <a:path w="1904" h="1917" extrusionOk="0">
                  <a:moveTo>
                    <a:pt x="0" y="0"/>
                  </a:moveTo>
                  <a:lnTo>
                    <a:pt x="0" y="1916"/>
                  </a:lnTo>
                  <a:lnTo>
                    <a:pt x="1904" y="1916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88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2" name="Google Shape;9832;p43"/>
            <p:cNvSpPr/>
            <p:nvPr/>
          </p:nvSpPr>
          <p:spPr>
            <a:xfrm>
              <a:off x="5994150" y="2868475"/>
              <a:ext cx="47600" cy="47625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0" y="1"/>
                  </a:moveTo>
                  <a:lnTo>
                    <a:pt x="0" y="1904"/>
                  </a:lnTo>
                  <a:lnTo>
                    <a:pt x="1904" y="1904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rgbClr val="8C51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3" name="Google Shape;9833;p43"/>
            <p:cNvSpPr/>
            <p:nvPr/>
          </p:nvSpPr>
          <p:spPr>
            <a:xfrm>
              <a:off x="5994150" y="2820900"/>
              <a:ext cx="47600" cy="47900"/>
            </a:xfrm>
            <a:custGeom>
              <a:avLst/>
              <a:gdLst/>
              <a:ahLst/>
              <a:cxnLst/>
              <a:rect l="l" t="t" r="r" b="b"/>
              <a:pathLst>
                <a:path w="1904" h="1916" extrusionOk="0">
                  <a:moveTo>
                    <a:pt x="0" y="0"/>
                  </a:moveTo>
                  <a:lnTo>
                    <a:pt x="0" y="1916"/>
                  </a:lnTo>
                  <a:lnTo>
                    <a:pt x="1904" y="1916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88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4" name="Google Shape;9834;p43"/>
            <p:cNvSpPr/>
            <p:nvPr/>
          </p:nvSpPr>
          <p:spPr>
            <a:xfrm>
              <a:off x="5994150" y="2916075"/>
              <a:ext cx="47600" cy="47925"/>
            </a:xfrm>
            <a:custGeom>
              <a:avLst/>
              <a:gdLst/>
              <a:ahLst/>
              <a:cxnLst/>
              <a:rect l="l" t="t" r="r" b="b"/>
              <a:pathLst>
                <a:path w="1904" h="1917" extrusionOk="0">
                  <a:moveTo>
                    <a:pt x="0" y="0"/>
                  </a:moveTo>
                  <a:lnTo>
                    <a:pt x="0" y="1916"/>
                  </a:lnTo>
                  <a:lnTo>
                    <a:pt x="1904" y="1916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88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5" name="Google Shape;9835;p43"/>
            <p:cNvSpPr/>
            <p:nvPr/>
          </p:nvSpPr>
          <p:spPr>
            <a:xfrm>
              <a:off x="5994150" y="2963975"/>
              <a:ext cx="47600" cy="47900"/>
            </a:xfrm>
            <a:custGeom>
              <a:avLst/>
              <a:gdLst/>
              <a:ahLst/>
              <a:cxnLst/>
              <a:rect l="l" t="t" r="r" b="b"/>
              <a:pathLst>
                <a:path w="1904" h="1916" extrusionOk="0">
                  <a:moveTo>
                    <a:pt x="0" y="0"/>
                  </a:moveTo>
                  <a:lnTo>
                    <a:pt x="0" y="1916"/>
                  </a:lnTo>
                  <a:lnTo>
                    <a:pt x="1904" y="1916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6" name="Google Shape;9836;p43"/>
            <p:cNvSpPr/>
            <p:nvPr/>
          </p:nvSpPr>
          <p:spPr>
            <a:xfrm>
              <a:off x="5994150" y="3189275"/>
              <a:ext cx="47600" cy="47625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0" y="1"/>
                  </a:moveTo>
                  <a:lnTo>
                    <a:pt x="0" y="1904"/>
                  </a:lnTo>
                  <a:lnTo>
                    <a:pt x="1904" y="1904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rgbClr val="8C51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7" name="Google Shape;9837;p43"/>
            <p:cNvSpPr/>
            <p:nvPr/>
          </p:nvSpPr>
          <p:spPr>
            <a:xfrm>
              <a:off x="5994150" y="3141700"/>
              <a:ext cx="47600" cy="47900"/>
            </a:xfrm>
            <a:custGeom>
              <a:avLst/>
              <a:gdLst/>
              <a:ahLst/>
              <a:cxnLst/>
              <a:rect l="l" t="t" r="r" b="b"/>
              <a:pathLst>
                <a:path w="1904" h="1916" extrusionOk="0">
                  <a:moveTo>
                    <a:pt x="0" y="0"/>
                  </a:moveTo>
                  <a:lnTo>
                    <a:pt x="0" y="1916"/>
                  </a:lnTo>
                  <a:lnTo>
                    <a:pt x="1904" y="1916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88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8" name="Google Shape;9838;p43"/>
            <p:cNvSpPr/>
            <p:nvPr/>
          </p:nvSpPr>
          <p:spPr>
            <a:xfrm>
              <a:off x="5994150" y="3237175"/>
              <a:ext cx="47600" cy="47625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0" y="0"/>
                  </a:moveTo>
                  <a:lnTo>
                    <a:pt x="0" y="1904"/>
                  </a:lnTo>
                  <a:lnTo>
                    <a:pt x="1904" y="1904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88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9" name="Google Shape;9839;p43"/>
            <p:cNvSpPr/>
            <p:nvPr/>
          </p:nvSpPr>
          <p:spPr>
            <a:xfrm>
              <a:off x="5994150" y="3284775"/>
              <a:ext cx="47600" cy="47900"/>
            </a:xfrm>
            <a:custGeom>
              <a:avLst/>
              <a:gdLst/>
              <a:ahLst/>
              <a:cxnLst/>
              <a:rect l="l" t="t" r="r" b="b"/>
              <a:pathLst>
                <a:path w="1904" h="1916" extrusionOk="0">
                  <a:moveTo>
                    <a:pt x="0" y="0"/>
                  </a:moveTo>
                  <a:lnTo>
                    <a:pt x="0" y="1916"/>
                  </a:lnTo>
                  <a:lnTo>
                    <a:pt x="1904" y="1916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0" name="Google Shape;9840;p43"/>
            <p:cNvSpPr/>
            <p:nvPr/>
          </p:nvSpPr>
          <p:spPr>
            <a:xfrm>
              <a:off x="6003475" y="1916625"/>
              <a:ext cx="28950" cy="28950"/>
            </a:xfrm>
            <a:custGeom>
              <a:avLst/>
              <a:gdLst/>
              <a:ahLst/>
              <a:cxnLst/>
              <a:rect l="l" t="t" r="r" b="b"/>
              <a:pathLst>
                <a:path w="1158" h="1158" extrusionOk="0">
                  <a:moveTo>
                    <a:pt x="1" y="1"/>
                  </a:moveTo>
                  <a:lnTo>
                    <a:pt x="1" y="1157"/>
                  </a:lnTo>
                  <a:lnTo>
                    <a:pt x="1157" y="1157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D88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1" name="Google Shape;9841;p43"/>
            <p:cNvSpPr/>
            <p:nvPr/>
          </p:nvSpPr>
          <p:spPr>
            <a:xfrm>
              <a:off x="6003475" y="1945550"/>
              <a:ext cx="28950" cy="28950"/>
            </a:xfrm>
            <a:custGeom>
              <a:avLst/>
              <a:gdLst/>
              <a:ahLst/>
              <a:cxnLst/>
              <a:rect l="l" t="t" r="r" b="b"/>
              <a:pathLst>
                <a:path w="1158" h="1158" extrusionOk="0">
                  <a:moveTo>
                    <a:pt x="1" y="0"/>
                  </a:moveTo>
                  <a:lnTo>
                    <a:pt x="1" y="1157"/>
                  </a:lnTo>
                  <a:lnTo>
                    <a:pt x="1157" y="1157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2" name="Google Shape;9842;p43"/>
            <p:cNvSpPr/>
            <p:nvPr/>
          </p:nvSpPr>
          <p:spPr>
            <a:xfrm>
              <a:off x="6003475" y="1974475"/>
              <a:ext cx="28950" cy="29225"/>
            </a:xfrm>
            <a:custGeom>
              <a:avLst/>
              <a:gdLst/>
              <a:ahLst/>
              <a:cxnLst/>
              <a:rect l="l" t="t" r="r" b="b"/>
              <a:pathLst>
                <a:path w="1158" h="1169" extrusionOk="0">
                  <a:moveTo>
                    <a:pt x="1" y="0"/>
                  </a:moveTo>
                  <a:lnTo>
                    <a:pt x="1" y="1169"/>
                  </a:lnTo>
                  <a:lnTo>
                    <a:pt x="1157" y="1169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D88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3" name="Google Shape;9843;p43"/>
            <p:cNvSpPr/>
            <p:nvPr/>
          </p:nvSpPr>
          <p:spPr>
            <a:xfrm>
              <a:off x="5974550" y="1945550"/>
              <a:ext cx="28950" cy="28950"/>
            </a:xfrm>
            <a:custGeom>
              <a:avLst/>
              <a:gdLst/>
              <a:ahLst/>
              <a:cxnLst/>
              <a:rect l="l" t="t" r="r" b="b"/>
              <a:pathLst>
                <a:path w="1158" h="1158" extrusionOk="0">
                  <a:moveTo>
                    <a:pt x="1" y="0"/>
                  </a:moveTo>
                  <a:lnTo>
                    <a:pt x="1" y="1157"/>
                  </a:lnTo>
                  <a:lnTo>
                    <a:pt x="1158" y="1157"/>
                  </a:lnTo>
                  <a:lnTo>
                    <a:pt x="1158" y="0"/>
                  </a:lnTo>
                  <a:close/>
                </a:path>
              </a:pathLst>
            </a:custGeom>
            <a:solidFill>
              <a:srgbClr val="D88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4" name="Google Shape;9844;p43"/>
            <p:cNvSpPr/>
            <p:nvPr/>
          </p:nvSpPr>
          <p:spPr>
            <a:xfrm>
              <a:off x="5974550" y="1974475"/>
              <a:ext cx="28950" cy="29225"/>
            </a:xfrm>
            <a:custGeom>
              <a:avLst/>
              <a:gdLst/>
              <a:ahLst/>
              <a:cxnLst/>
              <a:rect l="l" t="t" r="r" b="b"/>
              <a:pathLst>
                <a:path w="1158" h="1169" extrusionOk="0">
                  <a:moveTo>
                    <a:pt x="1" y="0"/>
                  </a:moveTo>
                  <a:lnTo>
                    <a:pt x="1" y="1169"/>
                  </a:lnTo>
                  <a:lnTo>
                    <a:pt x="1158" y="1169"/>
                  </a:lnTo>
                  <a:lnTo>
                    <a:pt x="11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5" name="Google Shape;9845;p43"/>
            <p:cNvSpPr/>
            <p:nvPr/>
          </p:nvSpPr>
          <p:spPr>
            <a:xfrm>
              <a:off x="5945050" y="1974475"/>
              <a:ext cx="28925" cy="29225"/>
            </a:xfrm>
            <a:custGeom>
              <a:avLst/>
              <a:gdLst/>
              <a:ahLst/>
              <a:cxnLst/>
              <a:rect l="l" t="t" r="r" b="b"/>
              <a:pathLst>
                <a:path w="1157" h="1169" extrusionOk="0">
                  <a:moveTo>
                    <a:pt x="0" y="0"/>
                  </a:moveTo>
                  <a:lnTo>
                    <a:pt x="0" y="1169"/>
                  </a:lnTo>
                  <a:lnTo>
                    <a:pt x="1157" y="1169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D88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6" name="Google Shape;9846;p43"/>
            <p:cNvSpPr/>
            <p:nvPr/>
          </p:nvSpPr>
          <p:spPr>
            <a:xfrm>
              <a:off x="5916125" y="2003975"/>
              <a:ext cx="28950" cy="28950"/>
            </a:xfrm>
            <a:custGeom>
              <a:avLst/>
              <a:gdLst/>
              <a:ahLst/>
              <a:cxnLst/>
              <a:rect l="l" t="t" r="r" b="b"/>
              <a:pathLst>
                <a:path w="1158" h="1158" extrusionOk="0">
                  <a:moveTo>
                    <a:pt x="0" y="1"/>
                  </a:moveTo>
                  <a:lnTo>
                    <a:pt x="0" y="1158"/>
                  </a:lnTo>
                  <a:lnTo>
                    <a:pt x="1157" y="1158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7" name="Google Shape;9847;p43"/>
            <p:cNvSpPr/>
            <p:nvPr/>
          </p:nvSpPr>
          <p:spPr>
            <a:xfrm>
              <a:off x="6032400" y="1945550"/>
              <a:ext cx="29225" cy="28950"/>
            </a:xfrm>
            <a:custGeom>
              <a:avLst/>
              <a:gdLst/>
              <a:ahLst/>
              <a:cxnLst/>
              <a:rect l="l" t="t" r="r" b="b"/>
              <a:pathLst>
                <a:path w="1169" h="1158" extrusionOk="0">
                  <a:moveTo>
                    <a:pt x="0" y="0"/>
                  </a:moveTo>
                  <a:lnTo>
                    <a:pt x="0" y="1157"/>
                  </a:lnTo>
                  <a:lnTo>
                    <a:pt x="1169" y="1157"/>
                  </a:lnTo>
                  <a:lnTo>
                    <a:pt x="1169" y="0"/>
                  </a:lnTo>
                  <a:close/>
                </a:path>
              </a:pathLst>
            </a:custGeom>
            <a:solidFill>
              <a:srgbClr val="E5A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8" name="Google Shape;9848;p43"/>
            <p:cNvSpPr/>
            <p:nvPr/>
          </p:nvSpPr>
          <p:spPr>
            <a:xfrm>
              <a:off x="6032400" y="1974475"/>
              <a:ext cx="29225" cy="29225"/>
            </a:xfrm>
            <a:custGeom>
              <a:avLst/>
              <a:gdLst/>
              <a:ahLst/>
              <a:cxnLst/>
              <a:rect l="l" t="t" r="r" b="b"/>
              <a:pathLst>
                <a:path w="1169" h="1169" extrusionOk="0">
                  <a:moveTo>
                    <a:pt x="0" y="0"/>
                  </a:moveTo>
                  <a:lnTo>
                    <a:pt x="0" y="1169"/>
                  </a:lnTo>
                  <a:lnTo>
                    <a:pt x="1169" y="1169"/>
                  </a:lnTo>
                  <a:lnTo>
                    <a:pt x="11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9" name="Google Shape;9849;p43"/>
            <p:cNvSpPr/>
            <p:nvPr/>
          </p:nvSpPr>
          <p:spPr>
            <a:xfrm>
              <a:off x="6061300" y="1974475"/>
              <a:ext cx="29250" cy="29225"/>
            </a:xfrm>
            <a:custGeom>
              <a:avLst/>
              <a:gdLst/>
              <a:ahLst/>
              <a:cxnLst/>
              <a:rect l="l" t="t" r="r" b="b"/>
              <a:pathLst>
                <a:path w="1170" h="1169" extrusionOk="0">
                  <a:moveTo>
                    <a:pt x="1" y="0"/>
                  </a:moveTo>
                  <a:lnTo>
                    <a:pt x="1" y="1169"/>
                  </a:lnTo>
                  <a:lnTo>
                    <a:pt x="1170" y="1169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E5A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50" name="Google Shape;9850;p43"/>
            <p:cNvSpPr/>
            <p:nvPr/>
          </p:nvSpPr>
          <p:spPr>
            <a:xfrm>
              <a:off x="6003475" y="2003975"/>
              <a:ext cx="28950" cy="28950"/>
            </a:xfrm>
            <a:custGeom>
              <a:avLst/>
              <a:gdLst/>
              <a:ahLst/>
              <a:cxnLst/>
              <a:rect l="l" t="t" r="r" b="b"/>
              <a:pathLst>
                <a:path w="1158" h="1158" extrusionOk="0">
                  <a:moveTo>
                    <a:pt x="1" y="1"/>
                  </a:moveTo>
                  <a:lnTo>
                    <a:pt x="1" y="1158"/>
                  </a:lnTo>
                  <a:lnTo>
                    <a:pt x="1157" y="1158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A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51" name="Google Shape;9851;p43"/>
            <p:cNvSpPr/>
            <p:nvPr/>
          </p:nvSpPr>
          <p:spPr>
            <a:xfrm>
              <a:off x="5974550" y="2003975"/>
              <a:ext cx="28950" cy="28950"/>
            </a:xfrm>
            <a:custGeom>
              <a:avLst/>
              <a:gdLst/>
              <a:ahLst/>
              <a:cxnLst/>
              <a:rect l="l" t="t" r="r" b="b"/>
              <a:pathLst>
                <a:path w="1158" h="1158" extrusionOk="0">
                  <a:moveTo>
                    <a:pt x="1" y="1"/>
                  </a:moveTo>
                  <a:lnTo>
                    <a:pt x="1" y="1158"/>
                  </a:lnTo>
                  <a:lnTo>
                    <a:pt x="1158" y="1158"/>
                  </a:lnTo>
                  <a:lnTo>
                    <a:pt x="1158" y="1"/>
                  </a:lnTo>
                  <a:close/>
                </a:path>
              </a:pathLst>
            </a:custGeom>
            <a:solidFill>
              <a:srgbClr val="D88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52" name="Google Shape;9852;p43"/>
            <p:cNvSpPr/>
            <p:nvPr/>
          </p:nvSpPr>
          <p:spPr>
            <a:xfrm>
              <a:off x="5945050" y="2003975"/>
              <a:ext cx="28925" cy="28950"/>
            </a:xfrm>
            <a:custGeom>
              <a:avLst/>
              <a:gdLst/>
              <a:ahLst/>
              <a:cxnLst/>
              <a:rect l="l" t="t" r="r" b="b"/>
              <a:pathLst>
                <a:path w="1157" h="1158" extrusionOk="0">
                  <a:moveTo>
                    <a:pt x="0" y="1"/>
                  </a:moveTo>
                  <a:lnTo>
                    <a:pt x="0" y="1158"/>
                  </a:lnTo>
                  <a:lnTo>
                    <a:pt x="1157" y="1158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53" name="Google Shape;9853;p43"/>
            <p:cNvSpPr/>
            <p:nvPr/>
          </p:nvSpPr>
          <p:spPr>
            <a:xfrm>
              <a:off x="6032400" y="2003975"/>
              <a:ext cx="29225" cy="28950"/>
            </a:xfrm>
            <a:custGeom>
              <a:avLst/>
              <a:gdLst/>
              <a:ahLst/>
              <a:cxnLst/>
              <a:rect l="l" t="t" r="r" b="b"/>
              <a:pathLst>
                <a:path w="1169" h="1158" extrusionOk="0">
                  <a:moveTo>
                    <a:pt x="0" y="1"/>
                  </a:moveTo>
                  <a:lnTo>
                    <a:pt x="0" y="1158"/>
                  </a:lnTo>
                  <a:lnTo>
                    <a:pt x="1169" y="1158"/>
                  </a:lnTo>
                  <a:lnTo>
                    <a:pt x="1169" y="1"/>
                  </a:lnTo>
                  <a:close/>
                </a:path>
              </a:pathLst>
            </a:custGeom>
            <a:solidFill>
              <a:srgbClr val="D88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54" name="Google Shape;9854;p43"/>
            <p:cNvSpPr/>
            <p:nvPr/>
          </p:nvSpPr>
          <p:spPr>
            <a:xfrm>
              <a:off x="6003475" y="2032900"/>
              <a:ext cx="28950" cy="28950"/>
            </a:xfrm>
            <a:custGeom>
              <a:avLst/>
              <a:gdLst/>
              <a:ahLst/>
              <a:cxnLst/>
              <a:rect l="l" t="t" r="r" b="b"/>
              <a:pathLst>
                <a:path w="1158" h="1158" extrusionOk="0">
                  <a:moveTo>
                    <a:pt x="1" y="1"/>
                  </a:moveTo>
                  <a:lnTo>
                    <a:pt x="1" y="1157"/>
                  </a:lnTo>
                  <a:lnTo>
                    <a:pt x="1157" y="1157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D88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55" name="Google Shape;9855;p43"/>
            <p:cNvSpPr/>
            <p:nvPr/>
          </p:nvSpPr>
          <p:spPr>
            <a:xfrm>
              <a:off x="5974550" y="2032900"/>
              <a:ext cx="28950" cy="28950"/>
            </a:xfrm>
            <a:custGeom>
              <a:avLst/>
              <a:gdLst/>
              <a:ahLst/>
              <a:cxnLst/>
              <a:rect l="l" t="t" r="r" b="b"/>
              <a:pathLst>
                <a:path w="1158" h="1158" extrusionOk="0">
                  <a:moveTo>
                    <a:pt x="1" y="1"/>
                  </a:moveTo>
                  <a:lnTo>
                    <a:pt x="1" y="1157"/>
                  </a:lnTo>
                  <a:lnTo>
                    <a:pt x="1158" y="1157"/>
                  </a:lnTo>
                  <a:lnTo>
                    <a:pt x="11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56" name="Google Shape;9856;p43"/>
            <p:cNvSpPr/>
            <p:nvPr/>
          </p:nvSpPr>
          <p:spPr>
            <a:xfrm>
              <a:off x="6032400" y="2032900"/>
              <a:ext cx="29225" cy="28950"/>
            </a:xfrm>
            <a:custGeom>
              <a:avLst/>
              <a:gdLst/>
              <a:ahLst/>
              <a:cxnLst/>
              <a:rect l="l" t="t" r="r" b="b"/>
              <a:pathLst>
                <a:path w="1169" h="1158" extrusionOk="0">
                  <a:moveTo>
                    <a:pt x="0" y="1"/>
                  </a:moveTo>
                  <a:lnTo>
                    <a:pt x="0" y="1157"/>
                  </a:lnTo>
                  <a:lnTo>
                    <a:pt x="1169" y="1157"/>
                  </a:lnTo>
                  <a:lnTo>
                    <a:pt x="11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57" name="Google Shape;9857;p43"/>
            <p:cNvSpPr/>
            <p:nvPr/>
          </p:nvSpPr>
          <p:spPr>
            <a:xfrm>
              <a:off x="6061300" y="2003975"/>
              <a:ext cx="29250" cy="28950"/>
            </a:xfrm>
            <a:custGeom>
              <a:avLst/>
              <a:gdLst/>
              <a:ahLst/>
              <a:cxnLst/>
              <a:rect l="l" t="t" r="r" b="b"/>
              <a:pathLst>
                <a:path w="1170" h="1158" extrusionOk="0">
                  <a:moveTo>
                    <a:pt x="1" y="1"/>
                  </a:moveTo>
                  <a:lnTo>
                    <a:pt x="1" y="1158"/>
                  </a:lnTo>
                  <a:lnTo>
                    <a:pt x="1170" y="1158"/>
                  </a:lnTo>
                  <a:lnTo>
                    <a:pt x="1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58" name="Google Shape;9858;p43"/>
            <p:cNvSpPr/>
            <p:nvPr/>
          </p:nvSpPr>
          <p:spPr>
            <a:xfrm>
              <a:off x="6090525" y="2003975"/>
              <a:ext cx="28950" cy="28950"/>
            </a:xfrm>
            <a:custGeom>
              <a:avLst/>
              <a:gdLst/>
              <a:ahLst/>
              <a:cxnLst/>
              <a:rect l="l" t="t" r="r" b="b"/>
              <a:pathLst>
                <a:path w="1158" h="1158" extrusionOk="0">
                  <a:moveTo>
                    <a:pt x="1" y="1"/>
                  </a:moveTo>
                  <a:lnTo>
                    <a:pt x="1" y="1158"/>
                  </a:lnTo>
                  <a:lnTo>
                    <a:pt x="1157" y="1158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A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859" name="Google Shape;9859;p43"/>
          <p:cNvGrpSpPr/>
          <p:nvPr/>
        </p:nvGrpSpPr>
        <p:grpSpPr>
          <a:xfrm rot="10800000" flipH="1">
            <a:off x="735794" y="-1"/>
            <a:ext cx="430343" cy="2996740"/>
            <a:chOff x="5916125" y="1916625"/>
            <a:chExt cx="203350" cy="1416050"/>
          </a:xfrm>
        </p:grpSpPr>
        <p:sp>
          <p:nvSpPr>
            <p:cNvPr id="9860" name="Google Shape;9860;p43"/>
            <p:cNvSpPr/>
            <p:nvPr/>
          </p:nvSpPr>
          <p:spPr>
            <a:xfrm>
              <a:off x="5994150" y="2681725"/>
              <a:ext cx="47600" cy="47625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0" y="1"/>
                  </a:moveTo>
                  <a:lnTo>
                    <a:pt x="0" y="1904"/>
                  </a:lnTo>
                  <a:lnTo>
                    <a:pt x="1904" y="1904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61" name="Google Shape;9861;p43"/>
            <p:cNvSpPr/>
            <p:nvPr/>
          </p:nvSpPr>
          <p:spPr>
            <a:xfrm>
              <a:off x="5994150" y="2633825"/>
              <a:ext cx="47600" cy="47925"/>
            </a:xfrm>
            <a:custGeom>
              <a:avLst/>
              <a:gdLst/>
              <a:ahLst/>
              <a:cxnLst/>
              <a:rect l="l" t="t" r="r" b="b"/>
              <a:pathLst>
                <a:path w="1904" h="1917" extrusionOk="0">
                  <a:moveTo>
                    <a:pt x="0" y="1"/>
                  </a:moveTo>
                  <a:lnTo>
                    <a:pt x="0" y="1917"/>
                  </a:lnTo>
                  <a:lnTo>
                    <a:pt x="1904" y="1917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rgbClr val="8C51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62" name="Google Shape;9862;p43"/>
            <p:cNvSpPr/>
            <p:nvPr/>
          </p:nvSpPr>
          <p:spPr>
            <a:xfrm>
              <a:off x="5994150" y="2729625"/>
              <a:ext cx="47600" cy="47625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0" y="0"/>
                  </a:moveTo>
                  <a:lnTo>
                    <a:pt x="0" y="1904"/>
                  </a:lnTo>
                  <a:lnTo>
                    <a:pt x="1904" y="1904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88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63" name="Google Shape;9863;p43"/>
            <p:cNvSpPr/>
            <p:nvPr/>
          </p:nvSpPr>
          <p:spPr>
            <a:xfrm>
              <a:off x="5994150" y="2776900"/>
              <a:ext cx="47600" cy="47925"/>
            </a:xfrm>
            <a:custGeom>
              <a:avLst/>
              <a:gdLst/>
              <a:ahLst/>
              <a:cxnLst/>
              <a:rect l="l" t="t" r="r" b="b"/>
              <a:pathLst>
                <a:path w="1904" h="1917" extrusionOk="0">
                  <a:moveTo>
                    <a:pt x="0" y="1"/>
                  </a:moveTo>
                  <a:lnTo>
                    <a:pt x="0" y="1917"/>
                  </a:lnTo>
                  <a:lnTo>
                    <a:pt x="1904" y="1917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64" name="Google Shape;9864;p43"/>
            <p:cNvSpPr/>
            <p:nvPr/>
          </p:nvSpPr>
          <p:spPr>
            <a:xfrm>
              <a:off x="5994150" y="2491050"/>
              <a:ext cx="47600" cy="47925"/>
            </a:xfrm>
            <a:custGeom>
              <a:avLst/>
              <a:gdLst/>
              <a:ahLst/>
              <a:cxnLst/>
              <a:rect l="l" t="t" r="r" b="b"/>
              <a:pathLst>
                <a:path w="1904" h="1917" extrusionOk="0">
                  <a:moveTo>
                    <a:pt x="0" y="1"/>
                  </a:moveTo>
                  <a:lnTo>
                    <a:pt x="0" y="1916"/>
                  </a:lnTo>
                  <a:lnTo>
                    <a:pt x="1904" y="1916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rgbClr val="8C51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65" name="Google Shape;9865;p43"/>
            <p:cNvSpPr/>
            <p:nvPr/>
          </p:nvSpPr>
          <p:spPr>
            <a:xfrm>
              <a:off x="5994150" y="2443450"/>
              <a:ext cx="47600" cy="47625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0" y="1"/>
                  </a:moveTo>
                  <a:lnTo>
                    <a:pt x="0" y="1905"/>
                  </a:lnTo>
                  <a:lnTo>
                    <a:pt x="1904" y="1905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rgbClr val="D88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66" name="Google Shape;9866;p43"/>
            <p:cNvSpPr/>
            <p:nvPr/>
          </p:nvSpPr>
          <p:spPr>
            <a:xfrm>
              <a:off x="5994150" y="2538650"/>
              <a:ext cx="47600" cy="47625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0" y="0"/>
                  </a:moveTo>
                  <a:lnTo>
                    <a:pt x="0" y="1904"/>
                  </a:lnTo>
                  <a:lnTo>
                    <a:pt x="1904" y="1904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88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67" name="Google Shape;9867;p43"/>
            <p:cNvSpPr/>
            <p:nvPr/>
          </p:nvSpPr>
          <p:spPr>
            <a:xfrm>
              <a:off x="5994150" y="2586550"/>
              <a:ext cx="47600" cy="47600"/>
            </a:xfrm>
            <a:custGeom>
              <a:avLst/>
              <a:gdLst/>
              <a:ahLst/>
              <a:cxnLst/>
              <a:rect l="l" t="t" r="r" b="b"/>
              <a:pathLst>
                <a:path w="1904" h="1904" extrusionOk="0">
                  <a:moveTo>
                    <a:pt x="0" y="0"/>
                  </a:moveTo>
                  <a:lnTo>
                    <a:pt x="0" y="1904"/>
                  </a:lnTo>
                  <a:lnTo>
                    <a:pt x="1904" y="1904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68" name="Google Shape;9868;p43"/>
            <p:cNvSpPr/>
            <p:nvPr/>
          </p:nvSpPr>
          <p:spPr>
            <a:xfrm>
              <a:off x="5994150" y="2300375"/>
              <a:ext cx="47600" cy="47625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0" y="1"/>
                  </a:moveTo>
                  <a:lnTo>
                    <a:pt x="0" y="1905"/>
                  </a:lnTo>
                  <a:lnTo>
                    <a:pt x="1904" y="1905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69" name="Google Shape;9869;p43"/>
            <p:cNvSpPr/>
            <p:nvPr/>
          </p:nvSpPr>
          <p:spPr>
            <a:xfrm>
              <a:off x="5994150" y="2252500"/>
              <a:ext cx="47600" cy="47600"/>
            </a:xfrm>
            <a:custGeom>
              <a:avLst/>
              <a:gdLst/>
              <a:ahLst/>
              <a:cxnLst/>
              <a:rect l="l" t="t" r="r" b="b"/>
              <a:pathLst>
                <a:path w="1904" h="1904" extrusionOk="0">
                  <a:moveTo>
                    <a:pt x="0" y="0"/>
                  </a:moveTo>
                  <a:lnTo>
                    <a:pt x="0" y="1904"/>
                  </a:lnTo>
                  <a:lnTo>
                    <a:pt x="1904" y="1904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8C51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0" name="Google Shape;9870;p43"/>
            <p:cNvSpPr/>
            <p:nvPr/>
          </p:nvSpPr>
          <p:spPr>
            <a:xfrm>
              <a:off x="5994150" y="2347975"/>
              <a:ext cx="47600" cy="47925"/>
            </a:xfrm>
            <a:custGeom>
              <a:avLst/>
              <a:gdLst/>
              <a:ahLst/>
              <a:cxnLst/>
              <a:rect l="l" t="t" r="r" b="b"/>
              <a:pathLst>
                <a:path w="1904" h="1917" extrusionOk="0">
                  <a:moveTo>
                    <a:pt x="0" y="1"/>
                  </a:moveTo>
                  <a:lnTo>
                    <a:pt x="0" y="1916"/>
                  </a:lnTo>
                  <a:lnTo>
                    <a:pt x="1904" y="1916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rgbClr val="D88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1" name="Google Shape;9871;p43"/>
            <p:cNvSpPr/>
            <p:nvPr/>
          </p:nvSpPr>
          <p:spPr>
            <a:xfrm>
              <a:off x="5994150" y="2395575"/>
              <a:ext cx="47600" cy="47600"/>
            </a:xfrm>
            <a:custGeom>
              <a:avLst/>
              <a:gdLst/>
              <a:ahLst/>
              <a:cxnLst/>
              <a:rect l="l" t="t" r="r" b="b"/>
              <a:pathLst>
                <a:path w="1904" h="1904" extrusionOk="0">
                  <a:moveTo>
                    <a:pt x="0" y="0"/>
                  </a:moveTo>
                  <a:lnTo>
                    <a:pt x="0" y="1904"/>
                  </a:lnTo>
                  <a:lnTo>
                    <a:pt x="1904" y="1904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2" name="Google Shape;9872;p43"/>
            <p:cNvSpPr/>
            <p:nvPr/>
          </p:nvSpPr>
          <p:spPr>
            <a:xfrm>
              <a:off x="5994150" y="2109700"/>
              <a:ext cx="47600" cy="47925"/>
            </a:xfrm>
            <a:custGeom>
              <a:avLst/>
              <a:gdLst/>
              <a:ahLst/>
              <a:cxnLst/>
              <a:rect l="l" t="t" r="r" b="b"/>
              <a:pathLst>
                <a:path w="1904" h="1917" extrusionOk="0">
                  <a:moveTo>
                    <a:pt x="0" y="1"/>
                  </a:moveTo>
                  <a:lnTo>
                    <a:pt x="0" y="1917"/>
                  </a:lnTo>
                  <a:lnTo>
                    <a:pt x="1904" y="1917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rgbClr val="8C51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3" name="Google Shape;9873;p43"/>
            <p:cNvSpPr/>
            <p:nvPr/>
          </p:nvSpPr>
          <p:spPr>
            <a:xfrm>
              <a:off x="5994150" y="2061825"/>
              <a:ext cx="47600" cy="47900"/>
            </a:xfrm>
            <a:custGeom>
              <a:avLst/>
              <a:gdLst/>
              <a:ahLst/>
              <a:cxnLst/>
              <a:rect l="l" t="t" r="r" b="b"/>
              <a:pathLst>
                <a:path w="1904" h="1916" extrusionOk="0">
                  <a:moveTo>
                    <a:pt x="0" y="0"/>
                  </a:moveTo>
                  <a:lnTo>
                    <a:pt x="0" y="1916"/>
                  </a:lnTo>
                  <a:lnTo>
                    <a:pt x="1904" y="1916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4" name="Google Shape;9874;p43"/>
            <p:cNvSpPr/>
            <p:nvPr/>
          </p:nvSpPr>
          <p:spPr>
            <a:xfrm>
              <a:off x="5994150" y="2157300"/>
              <a:ext cx="47600" cy="47625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0" y="1"/>
                  </a:moveTo>
                  <a:lnTo>
                    <a:pt x="0" y="1904"/>
                  </a:lnTo>
                  <a:lnTo>
                    <a:pt x="1904" y="1904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rgbClr val="D88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5" name="Google Shape;9875;p43"/>
            <p:cNvSpPr/>
            <p:nvPr/>
          </p:nvSpPr>
          <p:spPr>
            <a:xfrm>
              <a:off x="5994150" y="2204900"/>
              <a:ext cx="47600" cy="47925"/>
            </a:xfrm>
            <a:custGeom>
              <a:avLst/>
              <a:gdLst/>
              <a:ahLst/>
              <a:cxnLst/>
              <a:rect l="l" t="t" r="r" b="b"/>
              <a:pathLst>
                <a:path w="1904" h="1917" extrusionOk="0">
                  <a:moveTo>
                    <a:pt x="0" y="0"/>
                  </a:moveTo>
                  <a:lnTo>
                    <a:pt x="0" y="1916"/>
                  </a:lnTo>
                  <a:lnTo>
                    <a:pt x="1904" y="1916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6" name="Google Shape;9876;p43"/>
            <p:cNvSpPr/>
            <p:nvPr/>
          </p:nvSpPr>
          <p:spPr>
            <a:xfrm>
              <a:off x="5994150" y="3059150"/>
              <a:ext cx="47600" cy="47925"/>
            </a:xfrm>
            <a:custGeom>
              <a:avLst/>
              <a:gdLst/>
              <a:ahLst/>
              <a:cxnLst/>
              <a:rect l="l" t="t" r="r" b="b"/>
              <a:pathLst>
                <a:path w="1904" h="1917" extrusionOk="0">
                  <a:moveTo>
                    <a:pt x="0" y="1"/>
                  </a:moveTo>
                  <a:lnTo>
                    <a:pt x="0" y="1916"/>
                  </a:lnTo>
                  <a:lnTo>
                    <a:pt x="1904" y="1916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7" name="Google Shape;9877;p43"/>
            <p:cNvSpPr/>
            <p:nvPr/>
          </p:nvSpPr>
          <p:spPr>
            <a:xfrm>
              <a:off x="5994150" y="3011550"/>
              <a:ext cx="47600" cy="47625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0" y="1"/>
                  </a:moveTo>
                  <a:lnTo>
                    <a:pt x="0" y="1905"/>
                  </a:lnTo>
                  <a:lnTo>
                    <a:pt x="1904" y="1905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rgbClr val="8C51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8" name="Google Shape;9878;p43"/>
            <p:cNvSpPr/>
            <p:nvPr/>
          </p:nvSpPr>
          <p:spPr>
            <a:xfrm>
              <a:off x="5994150" y="3106750"/>
              <a:ext cx="47600" cy="47925"/>
            </a:xfrm>
            <a:custGeom>
              <a:avLst/>
              <a:gdLst/>
              <a:ahLst/>
              <a:cxnLst/>
              <a:rect l="l" t="t" r="r" b="b"/>
              <a:pathLst>
                <a:path w="1904" h="1917" extrusionOk="0">
                  <a:moveTo>
                    <a:pt x="0" y="0"/>
                  </a:moveTo>
                  <a:lnTo>
                    <a:pt x="0" y="1916"/>
                  </a:lnTo>
                  <a:lnTo>
                    <a:pt x="1904" y="1916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88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9" name="Google Shape;9879;p43"/>
            <p:cNvSpPr/>
            <p:nvPr/>
          </p:nvSpPr>
          <p:spPr>
            <a:xfrm>
              <a:off x="5994150" y="2868475"/>
              <a:ext cx="47600" cy="47625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0" y="1"/>
                  </a:moveTo>
                  <a:lnTo>
                    <a:pt x="0" y="1904"/>
                  </a:lnTo>
                  <a:lnTo>
                    <a:pt x="1904" y="1904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rgbClr val="8C51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0" name="Google Shape;9880;p43"/>
            <p:cNvSpPr/>
            <p:nvPr/>
          </p:nvSpPr>
          <p:spPr>
            <a:xfrm>
              <a:off x="5994150" y="2820900"/>
              <a:ext cx="47600" cy="47900"/>
            </a:xfrm>
            <a:custGeom>
              <a:avLst/>
              <a:gdLst/>
              <a:ahLst/>
              <a:cxnLst/>
              <a:rect l="l" t="t" r="r" b="b"/>
              <a:pathLst>
                <a:path w="1904" h="1916" extrusionOk="0">
                  <a:moveTo>
                    <a:pt x="0" y="0"/>
                  </a:moveTo>
                  <a:lnTo>
                    <a:pt x="0" y="1916"/>
                  </a:lnTo>
                  <a:lnTo>
                    <a:pt x="1904" y="1916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88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1" name="Google Shape;9881;p43"/>
            <p:cNvSpPr/>
            <p:nvPr/>
          </p:nvSpPr>
          <p:spPr>
            <a:xfrm>
              <a:off x="5994150" y="2916075"/>
              <a:ext cx="47600" cy="47925"/>
            </a:xfrm>
            <a:custGeom>
              <a:avLst/>
              <a:gdLst/>
              <a:ahLst/>
              <a:cxnLst/>
              <a:rect l="l" t="t" r="r" b="b"/>
              <a:pathLst>
                <a:path w="1904" h="1917" extrusionOk="0">
                  <a:moveTo>
                    <a:pt x="0" y="0"/>
                  </a:moveTo>
                  <a:lnTo>
                    <a:pt x="0" y="1916"/>
                  </a:lnTo>
                  <a:lnTo>
                    <a:pt x="1904" y="1916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88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2" name="Google Shape;9882;p43"/>
            <p:cNvSpPr/>
            <p:nvPr/>
          </p:nvSpPr>
          <p:spPr>
            <a:xfrm>
              <a:off x="5994150" y="2963975"/>
              <a:ext cx="47600" cy="47900"/>
            </a:xfrm>
            <a:custGeom>
              <a:avLst/>
              <a:gdLst/>
              <a:ahLst/>
              <a:cxnLst/>
              <a:rect l="l" t="t" r="r" b="b"/>
              <a:pathLst>
                <a:path w="1904" h="1916" extrusionOk="0">
                  <a:moveTo>
                    <a:pt x="0" y="0"/>
                  </a:moveTo>
                  <a:lnTo>
                    <a:pt x="0" y="1916"/>
                  </a:lnTo>
                  <a:lnTo>
                    <a:pt x="1904" y="1916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3" name="Google Shape;9883;p43"/>
            <p:cNvSpPr/>
            <p:nvPr/>
          </p:nvSpPr>
          <p:spPr>
            <a:xfrm>
              <a:off x="5994150" y="3189275"/>
              <a:ext cx="47600" cy="47625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0" y="1"/>
                  </a:moveTo>
                  <a:lnTo>
                    <a:pt x="0" y="1904"/>
                  </a:lnTo>
                  <a:lnTo>
                    <a:pt x="1904" y="1904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rgbClr val="8C51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4" name="Google Shape;9884;p43"/>
            <p:cNvSpPr/>
            <p:nvPr/>
          </p:nvSpPr>
          <p:spPr>
            <a:xfrm>
              <a:off x="5994150" y="3141700"/>
              <a:ext cx="47600" cy="47900"/>
            </a:xfrm>
            <a:custGeom>
              <a:avLst/>
              <a:gdLst/>
              <a:ahLst/>
              <a:cxnLst/>
              <a:rect l="l" t="t" r="r" b="b"/>
              <a:pathLst>
                <a:path w="1904" h="1916" extrusionOk="0">
                  <a:moveTo>
                    <a:pt x="0" y="0"/>
                  </a:moveTo>
                  <a:lnTo>
                    <a:pt x="0" y="1916"/>
                  </a:lnTo>
                  <a:lnTo>
                    <a:pt x="1904" y="1916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88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5" name="Google Shape;9885;p43"/>
            <p:cNvSpPr/>
            <p:nvPr/>
          </p:nvSpPr>
          <p:spPr>
            <a:xfrm>
              <a:off x="5994150" y="3237175"/>
              <a:ext cx="47600" cy="47625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0" y="0"/>
                  </a:moveTo>
                  <a:lnTo>
                    <a:pt x="0" y="1904"/>
                  </a:lnTo>
                  <a:lnTo>
                    <a:pt x="1904" y="1904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88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6" name="Google Shape;9886;p43"/>
            <p:cNvSpPr/>
            <p:nvPr/>
          </p:nvSpPr>
          <p:spPr>
            <a:xfrm>
              <a:off x="5994150" y="3284775"/>
              <a:ext cx="47600" cy="47900"/>
            </a:xfrm>
            <a:custGeom>
              <a:avLst/>
              <a:gdLst/>
              <a:ahLst/>
              <a:cxnLst/>
              <a:rect l="l" t="t" r="r" b="b"/>
              <a:pathLst>
                <a:path w="1904" h="1916" extrusionOk="0">
                  <a:moveTo>
                    <a:pt x="0" y="0"/>
                  </a:moveTo>
                  <a:lnTo>
                    <a:pt x="0" y="1916"/>
                  </a:lnTo>
                  <a:lnTo>
                    <a:pt x="1904" y="1916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7" name="Google Shape;9887;p43"/>
            <p:cNvSpPr/>
            <p:nvPr/>
          </p:nvSpPr>
          <p:spPr>
            <a:xfrm>
              <a:off x="6003475" y="1916625"/>
              <a:ext cx="28950" cy="28950"/>
            </a:xfrm>
            <a:custGeom>
              <a:avLst/>
              <a:gdLst/>
              <a:ahLst/>
              <a:cxnLst/>
              <a:rect l="l" t="t" r="r" b="b"/>
              <a:pathLst>
                <a:path w="1158" h="1158" extrusionOk="0">
                  <a:moveTo>
                    <a:pt x="1" y="1"/>
                  </a:moveTo>
                  <a:lnTo>
                    <a:pt x="1" y="1157"/>
                  </a:lnTo>
                  <a:lnTo>
                    <a:pt x="1157" y="1157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D88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8" name="Google Shape;9888;p43"/>
            <p:cNvSpPr/>
            <p:nvPr/>
          </p:nvSpPr>
          <p:spPr>
            <a:xfrm>
              <a:off x="6003475" y="1945550"/>
              <a:ext cx="28950" cy="28950"/>
            </a:xfrm>
            <a:custGeom>
              <a:avLst/>
              <a:gdLst/>
              <a:ahLst/>
              <a:cxnLst/>
              <a:rect l="l" t="t" r="r" b="b"/>
              <a:pathLst>
                <a:path w="1158" h="1158" extrusionOk="0">
                  <a:moveTo>
                    <a:pt x="1" y="0"/>
                  </a:moveTo>
                  <a:lnTo>
                    <a:pt x="1" y="1157"/>
                  </a:lnTo>
                  <a:lnTo>
                    <a:pt x="1157" y="1157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9" name="Google Shape;9889;p43"/>
            <p:cNvSpPr/>
            <p:nvPr/>
          </p:nvSpPr>
          <p:spPr>
            <a:xfrm>
              <a:off x="6003475" y="1974475"/>
              <a:ext cx="28950" cy="29225"/>
            </a:xfrm>
            <a:custGeom>
              <a:avLst/>
              <a:gdLst/>
              <a:ahLst/>
              <a:cxnLst/>
              <a:rect l="l" t="t" r="r" b="b"/>
              <a:pathLst>
                <a:path w="1158" h="1169" extrusionOk="0">
                  <a:moveTo>
                    <a:pt x="1" y="0"/>
                  </a:moveTo>
                  <a:lnTo>
                    <a:pt x="1" y="1169"/>
                  </a:lnTo>
                  <a:lnTo>
                    <a:pt x="1157" y="1169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D88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0" name="Google Shape;9890;p43"/>
            <p:cNvSpPr/>
            <p:nvPr/>
          </p:nvSpPr>
          <p:spPr>
            <a:xfrm>
              <a:off x="5974550" y="1945550"/>
              <a:ext cx="28950" cy="28950"/>
            </a:xfrm>
            <a:custGeom>
              <a:avLst/>
              <a:gdLst/>
              <a:ahLst/>
              <a:cxnLst/>
              <a:rect l="l" t="t" r="r" b="b"/>
              <a:pathLst>
                <a:path w="1158" h="1158" extrusionOk="0">
                  <a:moveTo>
                    <a:pt x="1" y="0"/>
                  </a:moveTo>
                  <a:lnTo>
                    <a:pt x="1" y="1157"/>
                  </a:lnTo>
                  <a:lnTo>
                    <a:pt x="1158" y="1157"/>
                  </a:lnTo>
                  <a:lnTo>
                    <a:pt x="1158" y="0"/>
                  </a:lnTo>
                  <a:close/>
                </a:path>
              </a:pathLst>
            </a:custGeom>
            <a:solidFill>
              <a:srgbClr val="D88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1" name="Google Shape;9891;p43"/>
            <p:cNvSpPr/>
            <p:nvPr/>
          </p:nvSpPr>
          <p:spPr>
            <a:xfrm>
              <a:off x="5974550" y="1974475"/>
              <a:ext cx="28950" cy="29225"/>
            </a:xfrm>
            <a:custGeom>
              <a:avLst/>
              <a:gdLst/>
              <a:ahLst/>
              <a:cxnLst/>
              <a:rect l="l" t="t" r="r" b="b"/>
              <a:pathLst>
                <a:path w="1158" h="1169" extrusionOk="0">
                  <a:moveTo>
                    <a:pt x="1" y="0"/>
                  </a:moveTo>
                  <a:lnTo>
                    <a:pt x="1" y="1169"/>
                  </a:lnTo>
                  <a:lnTo>
                    <a:pt x="1158" y="1169"/>
                  </a:lnTo>
                  <a:lnTo>
                    <a:pt x="11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2" name="Google Shape;9892;p43"/>
            <p:cNvSpPr/>
            <p:nvPr/>
          </p:nvSpPr>
          <p:spPr>
            <a:xfrm>
              <a:off x="5945050" y="1974475"/>
              <a:ext cx="28925" cy="29225"/>
            </a:xfrm>
            <a:custGeom>
              <a:avLst/>
              <a:gdLst/>
              <a:ahLst/>
              <a:cxnLst/>
              <a:rect l="l" t="t" r="r" b="b"/>
              <a:pathLst>
                <a:path w="1157" h="1169" extrusionOk="0">
                  <a:moveTo>
                    <a:pt x="0" y="0"/>
                  </a:moveTo>
                  <a:lnTo>
                    <a:pt x="0" y="1169"/>
                  </a:lnTo>
                  <a:lnTo>
                    <a:pt x="1157" y="1169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D88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3" name="Google Shape;9893;p43"/>
            <p:cNvSpPr/>
            <p:nvPr/>
          </p:nvSpPr>
          <p:spPr>
            <a:xfrm>
              <a:off x="5916125" y="2003975"/>
              <a:ext cx="28950" cy="28950"/>
            </a:xfrm>
            <a:custGeom>
              <a:avLst/>
              <a:gdLst/>
              <a:ahLst/>
              <a:cxnLst/>
              <a:rect l="l" t="t" r="r" b="b"/>
              <a:pathLst>
                <a:path w="1158" h="1158" extrusionOk="0">
                  <a:moveTo>
                    <a:pt x="0" y="1"/>
                  </a:moveTo>
                  <a:lnTo>
                    <a:pt x="0" y="1158"/>
                  </a:lnTo>
                  <a:lnTo>
                    <a:pt x="1157" y="1158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4" name="Google Shape;9894;p43"/>
            <p:cNvSpPr/>
            <p:nvPr/>
          </p:nvSpPr>
          <p:spPr>
            <a:xfrm>
              <a:off x="6032400" y="1945550"/>
              <a:ext cx="29225" cy="28950"/>
            </a:xfrm>
            <a:custGeom>
              <a:avLst/>
              <a:gdLst/>
              <a:ahLst/>
              <a:cxnLst/>
              <a:rect l="l" t="t" r="r" b="b"/>
              <a:pathLst>
                <a:path w="1169" h="1158" extrusionOk="0">
                  <a:moveTo>
                    <a:pt x="0" y="0"/>
                  </a:moveTo>
                  <a:lnTo>
                    <a:pt x="0" y="1157"/>
                  </a:lnTo>
                  <a:lnTo>
                    <a:pt x="1169" y="1157"/>
                  </a:lnTo>
                  <a:lnTo>
                    <a:pt x="1169" y="0"/>
                  </a:lnTo>
                  <a:close/>
                </a:path>
              </a:pathLst>
            </a:custGeom>
            <a:solidFill>
              <a:srgbClr val="E5A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5" name="Google Shape;9895;p43"/>
            <p:cNvSpPr/>
            <p:nvPr/>
          </p:nvSpPr>
          <p:spPr>
            <a:xfrm>
              <a:off x="6032400" y="1974475"/>
              <a:ext cx="29225" cy="29225"/>
            </a:xfrm>
            <a:custGeom>
              <a:avLst/>
              <a:gdLst/>
              <a:ahLst/>
              <a:cxnLst/>
              <a:rect l="l" t="t" r="r" b="b"/>
              <a:pathLst>
                <a:path w="1169" h="1169" extrusionOk="0">
                  <a:moveTo>
                    <a:pt x="0" y="0"/>
                  </a:moveTo>
                  <a:lnTo>
                    <a:pt x="0" y="1169"/>
                  </a:lnTo>
                  <a:lnTo>
                    <a:pt x="1169" y="1169"/>
                  </a:lnTo>
                  <a:lnTo>
                    <a:pt x="11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6" name="Google Shape;9896;p43"/>
            <p:cNvSpPr/>
            <p:nvPr/>
          </p:nvSpPr>
          <p:spPr>
            <a:xfrm>
              <a:off x="6061300" y="1974475"/>
              <a:ext cx="29250" cy="29225"/>
            </a:xfrm>
            <a:custGeom>
              <a:avLst/>
              <a:gdLst/>
              <a:ahLst/>
              <a:cxnLst/>
              <a:rect l="l" t="t" r="r" b="b"/>
              <a:pathLst>
                <a:path w="1170" h="1169" extrusionOk="0">
                  <a:moveTo>
                    <a:pt x="1" y="0"/>
                  </a:moveTo>
                  <a:lnTo>
                    <a:pt x="1" y="1169"/>
                  </a:lnTo>
                  <a:lnTo>
                    <a:pt x="1170" y="1169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E5A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7" name="Google Shape;9897;p43"/>
            <p:cNvSpPr/>
            <p:nvPr/>
          </p:nvSpPr>
          <p:spPr>
            <a:xfrm>
              <a:off x="6003475" y="2003975"/>
              <a:ext cx="28950" cy="28950"/>
            </a:xfrm>
            <a:custGeom>
              <a:avLst/>
              <a:gdLst/>
              <a:ahLst/>
              <a:cxnLst/>
              <a:rect l="l" t="t" r="r" b="b"/>
              <a:pathLst>
                <a:path w="1158" h="1158" extrusionOk="0">
                  <a:moveTo>
                    <a:pt x="1" y="1"/>
                  </a:moveTo>
                  <a:lnTo>
                    <a:pt x="1" y="1158"/>
                  </a:lnTo>
                  <a:lnTo>
                    <a:pt x="1157" y="1158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A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8" name="Google Shape;9898;p43"/>
            <p:cNvSpPr/>
            <p:nvPr/>
          </p:nvSpPr>
          <p:spPr>
            <a:xfrm>
              <a:off x="5974550" y="2003975"/>
              <a:ext cx="28950" cy="28950"/>
            </a:xfrm>
            <a:custGeom>
              <a:avLst/>
              <a:gdLst/>
              <a:ahLst/>
              <a:cxnLst/>
              <a:rect l="l" t="t" r="r" b="b"/>
              <a:pathLst>
                <a:path w="1158" h="1158" extrusionOk="0">
                  <a:moveTo>
                    <a:pt x="1" y="1"/>
                  </a:moveTo>
                  <a:lnTo>
                    <a:pt x="1" y="1158"/>
                  </a:lnTo>
                  <a:lnTo>
                    <a:pt x="1158" y="1158"/>
                  </a:lnTo>
                  <a:lnTo>
                    <a:pt x="1158" y="1"/>
                  </a:lnTo>
                  <a:close/>
                </a:path>
              </a:pathLst>
            </a:custGeom>
            <a:solidFill>
              <a:srgbClr val="D88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9" name="Google Shape;9899;p43"/>
            <p:cNvSpPr/>
            <p:nvPr/>
          </p:nvSpPr>
          <p:spPr>
            <a:xfrm>
              <a:off x="5945050" y="2003975"/>
              <a:ext cx="28925" cy="28950"/>
            </a:xfrm>
            <a:custGeom>
              <a:avLst/>
              <a:gdLst/>
              <a:ahLst/>
              <a:cxnLst/>
              <a:rect l="l" t="t" r="r" b="b"/>
              <a:pathLst>
                <a:path w="1157" h="1158" extrusionOk="0">
                  <a:moveTo>
                    <a:pt x="0" y="1"/>
                  </a:moveTo>
                  <a:lnTo>
                    <a:pt x="0" y="1158"/>
                  </a:lnTo>
                  <a:lnTo>
                    <a:pt x="1157" y="1158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0" name="Google Shape;9900;p43"/>
            <p:cNvSpPr/>
            <p:nvPr/>
          </p:nvSpPr>
          <p:spPr>
            <a:xfrm>
              <a:off x="6032400" y="2003975"/>
              <a:ext cx="29225" cy="28950"/>
            </a:xfrm>
            <a:custGeom>
              <a:avLst/>
              <a:gdLst/>
              <a:ahLst/>
              <a:cxnLst/>
              <a:rect l="l" t="t" r="r" b="b"/>
              <a:pathLst>
                <a:path w="1169" h="1158" extrusionOk="0">
                  <a:moveTo>
                    <a:pt x="0" y="1"/>
                  </a:moveTo>
                  <a:lnTo>
                    <a:pt x="0" y="1158"/>
                  </a:lnTo>
                  <a:lnTo>
                    <a:pt x="1169" y="1158"/>
                  </a:lnTo>
                  <a:lnTo>
                    <a:pt x="1169" y="1"/>
                  </a:lnTo>
                  <a:close/>
                </a:path>
              </a:pathLst>
            </a:custGeom>
            <a:solidFill>
              <a:srgbClr val="D88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1" name="Google Shape;9901;p43"/>
            <p:cNvSpPr/>
            <p:nvPr/>
          </p:nvSpPr>
          <p:spPr>
            <a:xfrm>
              <a:off x="6003475" y="2032900"/>
              <a:ext cx="28950" cy="28950"/>
            </a:xfrm>
            <a:custGeom>
              <a:avLst/>
              <a:gdLst/>
              <a:ahLst/>
              <a:cxnLst/>
              <a:rect l="l" t="t" r="r" b="b"/>
              <a:pathLst>
                <a:path w="1158" h="1158" extrusionOk="0">
                  <a:moveTo>
                    <a:pt x="1" y="1"/>
                  </a:moveTo>
                  <a:lnTo>
                    <a:pt x="1" y="1157"/>
                  </a:lnTo>
                  <a:lnTo>
                    <a:pt x="1157" y="1157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D88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2" name="Google Shape;9902;p43"/>
            <p:cNvSpPr/>
            <p:nvPr/>
          </p:nvSpPr>
          <p:spPr>
            <a:xfrm>
              <a:off x="5974550" y="2032900"/>
              <a:ext cx="28950" cy="28950"/>
            </a:xfrm>
            <a:custGeom>
              <a:avLst/>
              <a:gdLst/>
              <a:ahLst/>
              <a:cxnLst/>
              <a:rect l="l" t="t" r="r" b="b"/>
              <a:pathLst>
                <a:path w="1158" h="1158" extrusionOk="0">
                  <a:moveTo>
                    <a:pt x="1" y="1"/>
                  </a:moveTo>
                  <a:lnTo>
                    <a:pt x="1" y="1157"/>
                  </a:lnTo>
                  <a:lnTo>
                    <a:pt x="1158" y="1157"/>
                  </a:lnTo>
                  <a:lnTo>
                    <a:pt x="11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3" name="Google Shape;9903;p43"/>
            <p:cNvSpPr/>
            <p:nvPr/>
          </p:nvSpPr>
          <p:spPr>
            <a:xfrm>
              <a:off x="6032400" y="2032900"/>
              <a:ext cx="29225" cy="28950"/>
            </a:xfrm>
            <a:custGeom>
              <a:avLst/>
              <a:gdLst/>
              <a:ahLst/>
              <a:cxnLst/>
              <a:rect l="l" t="t" r="r" b="b"/>
              <a:pathLst>
                <a:path w="1169" h="1158" extrusionOk="0">
                  <a:moveTo>
                    <a:pt x="0" y="1"/>
                  </a:moveTo>
                  <a:lnTo>
                    <a:pt x="0" y="1157"/>
                  </a:lnTo>
                  <a:lnTo>
                    <a:pt x="1169" y="1157"/>
                  </a:lnTo>
                  <a:lnTo>
                    <a:pt x="11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4" name="Google Shape;9904;p43"/>
            <p:cNvSpPr/>
            <p:nvPr/>
          </p:nvSpPr>
          <p:spPr>
            <a:xfrm>
              <a:off x="6061300" y="2003975"/>
              <a:ext cx="29250" cy="28950"/>
            </a:xfrm>
            <a:custGeom>
              <a:avLst/>
              <a:gdLst/>
              <a:ahLst/>
              <a:cxnLst/>
              <a:rect l="l" t="t" r="r" b="b"/>
              <a:pathLst>
                <a:path w="1170" h="1158" extrusionOk="0">
                  <a:moveTo>
                    <a:pt x="1" y="1"/>
                  </a:moveTo>
                  <a:lnTo>
                    <a:pt x="1" y="1158"/>
                  </a:lnTo>
                  <a:lnTo>
                    <a:pt x="1170" y="1158"/>
                  </a:lnTo>
                  <a:lnTo>
                    <a:pt x="1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5" name="Google Shape;9905;p43"/>
            <p:cNvSpPr/>
            <p:nvPr/>
          </p:nvSpPr>
          <p:spPr>
            <a:xfrm>
              <a:off x="6090525" y="2003975"/>
              <a:ext cx="28950" cy="28950"/>
            </a:xfrm>
            <a:custGeom>
              <a:avLst/>
              <a:gdLst/>
              <a:ahLst/>
              <a:cxnLst/>
              <a:rect l="l" t="t" r="r" b="b"/>
              <a:pathLst>
                <a:path w="1158" h="1158" extrusionOk="0">
                  <a:moveTo>
                    <a:pt x="1" y="1"/>
                  </a:moveTo>
                  <a:lnTo>
                    <a:pt x="1" y="1158"/>
                  </a:lnTo>
                  <a:lnTo>
                    <a:pt x="1157" y="1158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A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906" name="Google Shape;9906;p43"/>
          <p:cNvGrpSpPr/>
          <p:nvPr/>
        </p:nvGrpSpPr>
        <p:grpSpPr>
          <a:xfrm>
            <a:off x="402805" y="5175502"/>
            <a:ext cx="1109049" cy="962629"/>
            <a:chOff x="2788951" y="3310126"/>
            <a:chExt cx="831787" cy="721972"/>
          </a:xfrm>
        </p:grpSpPr>
        <p:sp>
          <p:nvSpPr>
            <p:cNvPr id="9907" name="Google Shape;9907;p43"/>
            <p:cNvSpPr/>
            <p:nvPr/>
          </p:nvSpPr>
          <p:spPr>
            <a:xfrm>
              <a:off x="3412729" y="3947714"/>
              <a:ext cx="110973" cy="84385"/>
            </a:xfrm>
            <a:custGeom>
              <a:avLst/>
              <a:gdLst/>
              <a:ahLst/>
              <a:cxnLst/>
              <a:rect l="l" t="t" r="r" b="b"/>
              <a:pathLst>
                <a:path w="3177" h="2416" extrusionOk="0">
                  <a:moveTo>
                    <a:pt x="1" y="1"/>
                  </a:moveTo>
                  <a:lnTo>
                    <a:pt x="1" y="2415"/>
                  </a:lnTo>
                  <a:lnTo>
                    <a:pt x="3176" y="2415"/>
                  </a:lnTo>
                  <a:lnTo>
                    <a:pt x="3176" y="1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8" name="Google Shape;9908;p43"/>
            <p:cNvSpPr/>
            <p:nvPr/>
          </p:nvSpPr>
          <p:spPr>
            <a:xfrm>
              <a:off x="3315694" y="3947714"/>
              <a:ext cx="97070" cy="84385"/>
            </a:xfrm>
            <a:custGeom>
              <a:avLst/>
              <a:gdLst/>
              <a:ahLst/>
              <a:cxnLst/>
              <a:rect l="l" t="t" r="r" b="b"/>
              <a:pathLst>
                <a:path w="2779" h="2416" extrusionOk="0">
                  <a:moveTo>
                    <a:pt x="1" y="1"/>
                  </a:moveTo>
                  <a:lnTo>
                    <a:pt x="1" y="2415"/>
                  </a:lnTo>
                  <a:lnTo>
                    <a:pt x="2779" y="241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9" name="Google Shape;9909;p43"/>
            <p:cNvSpPr/>
            <p:nvPr/>
          </p:nvSpPr>
          <p:spPr>
            <a:xfrm>
              <a:off x="3204826" y="3947714"/>
              <a:ext cx="110903" cy="84385"/>
            </a:xfrm>
            <a:custGeom>
              <a:avLst/>
              <a:gdLst/>
              <a:ahLst/>
              <a:cxnLst/>
              <a:rect l="l" t="t" r="r" b="b"/>
              <a:pathLst>
                <a:path w="3175" h="2416" extrusionOk="0">
                  <a:moveTo>
                    <a:pt x="0" y="1"/>
                  </a:moveTo>
                  <a:lnTo>
                    <a:pt x="0" y="2415"/>
                  </a:lnTo>
                  <a:lnTo>
                    <a:pt x="3175" y="2415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0" name="Google Shape;9910;p43"/>
            <p:cNvSpPr/>
            <p:nvPr/>
          </p:nvSpPr>
          <p:spPr>
            <a:xfrm>
              <a:off x="3107791" y="3947714"/>
              <a:ext cx="97070" cy="84385"/>
            </a:xfrm>
            <a:custGeom>
              <a:avLst/>
              <a:gdLst/>
              <a:ahLst/>
              <a:cxnLst/>
              <a:rect l="l" t="t" r="r" b="b"/>
              <a:pathLst>
                <a:path w="2779" h="2416" extrusionOk="0">
                  <a:moveTo>
                    <a:pt x="0" y="1"/>
                  </a:moveTo>
                  <a:lnTo>
                    <a:pt x="0" y="2415"/>
                  </a:lnTo>
                  <a:lnTo>
                    <a:pt x="2778" y="2415"/>
                  </a:lnTo>
                  <a:lnTo>
                    <a:pt x="2778" y="1"/>
                  </a:lnTo>
                  <a:close/>
                </a:path>
              </a:pathLst>
            </a:cu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1" name="Google Shape;9911;p43"/>
            <p:cNvSpPr/>
            <p:nvPr/>
          </p:nvSpPr>
          <p:spPr>
            <a:xfrm>
              <a:off x="2996888" y="3947714"/>
              <a:ext cx="110938" cy="84385"/>
            </a:xfrm>
            <a:custGeom>
              <a:avLst/>
              <a:gdLst/>
              <a:ahLst/>
              <a:cxnLst/>
              <a:rect l="l" t="t" r="r" b="b"/>
              <a:pathLst>
                <a:path w="3176" h="2416" extrusionOk="0">
                  <a:moveTo>
                    <a:pt x="1" y="1"/>
                  </a:moveTo>
                  <a:lnTo>
                    <a:pt x="1" y="2415"/>
                  </a:lnTo>
                  <a:lnTo>
                    <a:pt x="3175" y="2415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2" name="Google Shape;9912;p43"/>
            <p:cNvSpPr/>
            <p:nvPr/>
          </p:nvSpPr>
          <p:spPr>
            <a:xfrm>
              <a:off x="2899853" y="3947714"/>
              <a:ext cx="97070" cy="84385"/>
            </a:xfrm>
            <a:custGeom>
              <a:avLst/>
              <a:gdLst/>
              <a:ahLst/>
              <a:cxnLst/>
              <a:rect l="l" t="t" r="r" b="b"/>
              <a:pathLst>
                <a:path w="2779" h="2416" extrusionOk="0">
                  <a:moveTo>
                    <a:pt x="1" y="1"/>
                  </a:moveTo>
                  <a:lnTo>
                    <a:pt x="1" y="2415"/>
                  </a:lnTo>
                  <a:lnTo>
                    <a:pt x="2779" y="241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3" name="Google Shape;9913;p43"/>
            <p:cNvSpPr/>
            <p:nvPr/>
          </p:nvSpPr>
          <p:spPr>
            <a:xfrm>
              <a:off x="3412729" y="3836850"/>
              <a:ext cx="110973" cy="110895"/>
            </a:xfrm>
            <a:custGeom>
              <a:avLst/>
              <a:gdLst/>
              <a:ahLst/>
              <a:cxnLst/>
              <a:rect l="l" t="t" r="r" b="b"/>
              <a:pathLst>
                <a:path w="3177" h="3175" extrusionOk="0">
                  <a:moveTo>
                    <a:pt x="1" y="0"/>
                  </a:moveTo>
                  <a:lnTo>
                    <a:pt x="1" y="3175"/>
                  </a:lnTo>
                  <a:lnTo>
                    <a:pt x="3176" y="3175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4" name="Google Shape;9914;p43"/>
            <p:cNvSpPr/>
            <p:nvPr/>
          </p:nvSpPr>
          <p:spPr>
            <a:xfrm>
              <a:off x="3315694" y="3836850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0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5" name="Google Shape;9915;p43"/>
            <p:cNvSpPr/>
            <p:nvPr/>
          </p:nvSpPr>
          <p:spPr>
            <a:xfrm>
              <a:off x="3204826" y="3836850"/>
              <a:ext cx="110903" cy="110895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0" y="0"/>
                  </a:moveTo>
                  <a:lnTo>
                    <a:pt x="0" y="3175"/>
                  </a:lnTo>
                  <a:lnTo>
                    <a:pt x="3175" y="3175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6" name="Google Shape;9916;p43"/>
            <p:cNvSpPr/>
            <p:nvPr/>
          </p:nvSpPr>
          <p:spPr>
            <a:xfrm>
              <a:off x="3107791" y="3836850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0" y="0"/>
                  </a:moveTo>
                  <a:lnTo>
                    <a:pt x="0" y="3175"/>
                  </a:lnTo>
                  <a:lnTo>
                    <a:pt x="2778" y="3175"/>
                  </a:lnTo>
                  <a:lnTo>
                    <a:pt x="2778" y="0"/>
                  </a:lnTo>
                  <a:close/>
                </a:path>
              </a:pathLst>
            </a:cu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7" name="Google Shape;9917;p43"/>
            <p:cNvSpPr/>
            <p:nvPr/>
          </p:nvSpPr>
          <p:spPr>
            <a:xfrm>
              <a:off x="2996888" y="3836850"/>
              <a:ext cx="110938" cy="110895"/>
            </a:xfrm>
            <a:custGeom>
              <a:avLst/>
              <a:gdLst/>
              <a:ahLst/>
              <a:cxnLst/>
              <a:rect l="l" t="t" r="r" b="b"/>
              <a:pathLst>
                <a:path w="3176" h="3175" extrusionOk="0">
                  <a:moveTo>
                    <a:pt x="1" y="0"/>
                  </a:moveTo>
                  <a:lnTo>
                    <a:pt x="1" y="3175"/>
                  </a:lnTo>
                  <a:lnTo>
                    <a:pt x="3175" y="3175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8" name="Google Shape;9918;p43"/>
            <p:cNvSpPr/>
            <p:nvPr/>
          </p:nvSpPr>
          <p:spPr>
            <a:xfrm>
              <a:off x="2899853" y="3836850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0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9" name="Google Shape;9919;p43"/>
            <p:cNvSpPr/>
            <p:nvPr/>
          </p:nvSpPr>
          <p:spPr>
            <a:xfrm>
              <a:off x="3412729" y="3739819"/>
              <a:ext cx="110973" cy="97064"/>
            </a:xfrm>
            <a:custGeom>
              <a:avLst/>
              <a:gdLst/>
              <a:ahLst/>
              <a:cxnLst/>
              <a:rect l="l" t="t" r="r" b="b"/>
              <a:pathLst>
                <a:path w="3177" h="2779" extrusionOk="0">
                  <a:moveTo>
                    <a:pt x="1" y="0"/>
                  </a:moveTo>
                  <a:lnTo>
                    <a:pt x="1" y="2778"/>
                  </a:lnTo>
                  <a:lnTo>
                    <a:pt x="3176" y="2778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20" name="Google Shape;9920;p43"/>
            <p:cNvSpPr/>
            <p:nvPr/>
          </p:nvSpPr>
          <p:spPr>
            <a:xfrm>
              <a:off x="3315694" y="3739819"/>
              <a:ext cx="97070" cy="97064"/>
            </a:xfrm>
            <a:custGeom>
              <a:avLst/>
              <a:gdLst/>
              <a:ahLst/>
              <a:cxnLst/>
              <a:rect l="l" t="t" r="r" b="b"/>
              <a:pathLst>
                <a:path w="2779" h="2779" extrusionOk="0">
                  <a:moveTo>
                    <a:pt x="1" y="0"/>
                  </a:moveTo>
                  <a:lnTo>
                    <a:pt x="1" y="2778"/>
                  </a:lnTo>
                  <a:lnTo>
                    <a:pt x="2779" y="2778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21" name="Google Shape;9921;p43"/>
            <p:cNvSpPr/>
            <p:nvPr/>
          </p:nvSpPr>
          <p:spPr>
            <a:xfrm>
              <a:off x="3204826" y="3739819"/>
              <a:ext cx="110903" cy="97064"/>
            </a:xfrm>
            <a:custGeom>
              <a:avLst/>
              <a:gdLst/>
              <a:ahLst/>
              <a:cxnLst/>
              <a:rect l="l" t="t" r="r" b="b"/>
              <a:pathLst>
                <a:path w="3175" h="2779" extrusionOk="0">
                  <a:moveTo>
                    <a:pt x="0" y="0"/>
                  </a:moveTo>
                  <a:lnTo>
                    <a:pt x="0" y="2778"/>
                  </a:lnTo>
                  <a:lnTo>
                    <a:pt x="3175" y="2778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22" name="Google Shape;9922;p43"/>
            <p:cNvSpPr/>
            <p:nvPr/>
          </p:nvSpPr>
          <p:spPr>
            <a:xfrm>
              <a:off x="3107791" y="3739819"/>
              <a:ext cx="97070" cy="97064"/>
            </a:xfrm>
            <a:custGeom>
              <a:avLst/>
              <a:gdLst/>
              <a:ahLst/>
              <a:cxnLst/>
              <a:rect l="l" t="t" r="r" b="b"/>
              <a:pathLst>
                <a:path w="2779" h="2779" extrusionOk="0">
                  <a:moveTo>
                    <a:pt x="0" y="0"/>
                  </a:moveTo>
                  <a:lnTo>
                    <a:pt x="0" y="2778"/>
                  </a:lnTo>
                  <a:lnTo>
                    <a:pt x="2778" y="2778"/>
                  </a:lnTo>
                  <a:lnTo>
                    <a:pt x="2778" y="0"/>
                  </a:lnTo>
                  <a:close/>
                </a:path>
              </a:pathLst>
            </a:cu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23" name="Google Shape;9923;p43"/>
            <p:cNvSpPr/>
            <p:nvPr/>
          </p:nvSpPr>
          <p:spPr>
            <a:xfrm>
              <a:off x="2996888" y="3739819"/>
              <a:ext cx="110938" cy="97064"/>
            </a:xfrm>
            <a:custGeom>
              <a:avLst/>
              <a:gdLst/>
              <a:ahLst/>
              <a:cxnLst/>
              <a:rect l="l" t="t" r="r" b="b"/>
              <a:pathLst>
                <a:path w="3176" h="2779" extrusionOk="0">
                  <a:moveTo>
                    <a:pt x="1" y="0"/>
                  </a:moveTo>
                  <a:lnTo>
                    <a:pt x="1" y="2778"/>
                  </a:lnTo>
                  <a:lnTo>
                    <a:pt x="3175" y="2778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24" name="Google Shape;9924;p43"/>
            <p:cNvSpPr/>
            <p:nvPr/>
          </p:nvSpPr>
          <p:spPr>
            <a:xfrm>
              <a:off x="2899853" y="3739819"/>
              <a:ext cx="97070" cy="97064"/>
            </a:xfrm>
            <a:custGeom>
              <a:avLst/>
              <a:gdLst/>
              <a:ahLst/>
              <a:cxnLst/>
              <a:rect l="l" t="t" r="r" b="b"/>
              <a:pathLst>
                <a:path w="2779" h="2779" extrusionOk="0">
                  <a:moveTo>
                    <a:pt x="1" y="0"/>
                  </a:moveTo>
                  <a:lnTo>
                    <a:pt x="1" y="2778"/>
                  </a:lnTo>
                  <a:lnTo>
                    <a:pt x="2779" y="2778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25" name="Google Shape;9925;p43"/>
            <p:cNvSpPr/>
            <p:nvPr/>
          </p:nvSpPr>
          <p:spPr>
            <a:xfrm>
              <a:off x="3412729" y="3628885"/>
              <a:ext cx="110973" cy="110965"/>
            </a:xfrm>
            <a:custGeom>
              <a:avLst/>
              <a:gdLst/>
              <a:ahLst/>
              <a:cxnLst/>
              <a:rect l="l" t="t" r="r" b="b"/>
              <a:pathLst>
                <a:path w="3177" h="3177" extrusionOk="0">
                  <a:moveTo>
                    <a:pt x="1" y="1"/>
                  </a:moveTo>
                  <a:lnTo>
                    <a:pt x="1" y="3176"/>
                  </a:lnTo>
                  <a:lnTo>
                    <a:pt x="3176" y="3176"/>
                  </a:lnTo>
                  <a:lnTo>
                    <a:pt x="3176" y="1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26" name="Google Shape;9926;p43"/>
            <p:cNvSpPr/>
            <p:nvPr/>
          </p:nvSpPr>
          <p:spPr>
            <a:xfrm>
              <a:off x="3315694" y="3628885"/>
              <a:ext cx="97070" cy="110965"/>
            </a:xfrm>
            <a:custGeom>
              <a:avLst/>
              <a:gdLst/>
              <a:ahLst/>
              <a:cxnLst/>
              <a:rect l="l" t="t" r="r" b="b"/>
              <a:pathLst>
                <a:path w="2779" h="3177" extrusionOk="0">
                  <a:moveTo>
                    <a:pt x="1" y="1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27" name="Google Shape;9927;p43"/>
            <p:cNvSpPr/>
            <p:nvPr/>
          </p:nvSpPr>
          <p:spPr>
            <a:xfrm>
              <a:off x="3204826" y="3628885"/>
              <a:ext cx="110903" cy="110965"/>
            </a:xfrm>
            <a:custGeom>
              <a:avLst/>
              <a:gdLst/>
              <a:ahLst/>
              <a:cxnLst/>
              <a:rect l="l" t="t" r="r" b="b"/>
              <a:pathLst>
                <a:path w="3175" h="3177" extrusionOk="0">
                  <a:moveTo>
                    <a:pt x="0" y="1"/>
                  </a:moveTo>
                  <a:lnTo>
                    <a:pt x="0" y="3176"/>
                  </a:lnTo>
                  <a:lnTo>
                    <a:pt x="3175" y="3176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28" name="Google Shape;9928;p43"/>
            <p:cNvSpPr/>
            <p:nvPr/>
          </p:nvSpPr>
          <p:spPr>
            <a:xfrm>
              <a:off x="3107791" y="3628885"/>
              <a:ext cx="97070" cy="110965"/>
            </a:xfrm>
            <a:custGeom>
              <a:avLst/>
              <a:gdLst/>
              <a:ahLst/>
              <a:cxnLst/>
              <a:rect l="l" t="t" r="r" b="b"/>
              <a:pathLst>
                <a:path w="2779" h="3177" extrusionOk="0">
                  <a:moveTo>
                    <a:pt x="0" y="1"/>
                  </a:moveTo>
                  <a:lnTo>
                    <a:pt x="0" y="3176"/>
                  </a:lnTo>
                  <a:lnTo>
                    <a:pt x="2778" y="3176"/>
                  </a:lnTo>
                  <a:lnTo>
                    <a:pt x="2778" y="1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29" name="Google Shape;9929;p43"/>
            <p:cNvSpPr/>
            <p:nvPr/>
          </p:nvSpPr>
          <p:spPr>
            <a:xfrm>
              <a:off x="2996888" y="3628885"/>
              <a:ext cx="110938" cy="110965"/>
            </a:xfrm>
            <a:custGeom>
              <a:avLst/>
              <a:gdLst/>
              <a:ahLst/>
              <a:cxnLst/>
              <a:rect l="l" t="t" r="r" b="b"/>
              <a:pathLst>
                <a:path w="3176" h="3177" extrusionOk="0">
                  <a:moveTo>
                    <a:pt x="1" y="1"/>
                  </a:moveTo>
                  <a:lnTo>
                    <a:pt x="1" y="3176"/>
                  </a:lnTo>
                  <a:lnTo>
                    <a:pt x="3175" y="3176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0" name="Google Shape;9930;p43"/>
            <p:cNvSpPr/>
            <p:nvPr/>
          </p:nvSpPr>
          <p:spPr>
            <a:xfrm>
              <a:off x="2899853" y="3628885"/>
              <a:ext cx="97070" cy="110965"/>
            </a:xfrm>
            <a:custGeom>
              <a:avLst/>
              <a:gdLst/>
              <a:ahLst/>
              <a:cxnLst/>
              <a:rect l="l" t="t" r="r" b="b"/>
              <a:pathLst>
                <a:path w="2779" h="3177" extrusionOk="0">
                  <a:moveTo>
                    <a:pt x="1" y="1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1" name="Google Shape;9931;p43"/>
            <p:cNvSpPr/>
            <p:nvPr/>
          </p:nvSpPr>
          <p:spPr>
            <a:xfrm>
              <a:off x="3523667" y="3518022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0" y="0"/>
                  </a:moveTo>
                  <a:lnTo>
                    <a:pt x="0" y="3175"/>
                  </a:lnTo>
                  <a:lnTo>
                    <a:pt x="2778" y="3175"/>
                  </a:lnTo>
                  <a:lnTo>
                    <a:pt x="27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2" name="Google Shape;9932;p43"/>
            <p:cNvSpPr/>
            <p:nvPr/>
          </p:nvSpPr>
          <p:spPr>
            <a:xfrm>
              <a:off x="3412729" y="3518022"/>
              <a:ext cx="110973" cy="110895"/>
            </a:xfrm>
            <a:custGeom>
              <a:avLst/>
              <a:gdLst/>
              <a:ahLst/>
              <a:cxnLst/>
              <a:rect l="l" t="t" r="r" b="b"/>
              <a:pathLst>
                <a:path w="3177" h="3175" extrusionOk="0">
                  <a:moveTo>
                    <a:pt x="1" y="0"/>
                  </a:moveTo>
                  <a:lnTo>
                    <a:pt x="1" y="3175"/>
                  </a:lnTo>
                  <a:lnTo>
                    <a:pt x="3176" y="3175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3" name="Google Shape;9933;p43"/>
            <p:cNvSpPr/>
            <p:nvPr/>
          </p:nvSpPr>
          <p:spPr>
            <a:xfrm>
              <a:off x="3315694" y="3518022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0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4" name="Google Shape;9934;p43"/>
            <p:cNvSpPr/>
            <p:nvPr/>
          </p:nvSpPr>
          <p:spPr>
            <a:xfrm>
              <a:off x="3204826" y="3518022"/>
              <a:ext cx="110903" cy="110895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0" y="0"/>
                  </a:moveTo>
                  <a:lnTo>
                    <a:pt x="0" y="3175"/>
                  </a:lnTo>
                  <a:lnTo>
                    <a:pt x="3175" y="3175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CCCCCC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5" name="Google Shape;9935;p43"/>
            <p:cNvSpPr/>
            <p:nvPr/>
          </p:nvSpPr>
          <p:spPr>
            <a:xfrm>
              <a:off x="3107791" y="3518022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0" y="0"/>
                  </a:moveTo>
                  <a:lnTo>
                    <a:pt x="0" y="3175"/>
                  </a:lnTo>
                  <a:lnTo>
                    <a:pt x="2778" y="3175"/>
                  </a:lnTo>
                  <a:lnTo>
                    <a:pt x="2778" y="0"/>
                  </a:lnTo>
                  <a:close/>
                </a:path>
              </a:pathLst>
            </a:custGeom>
            <a:solidFill>
              <a:srgbClr val="CCCCCC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6" name="Google Shape;9936;p43"/>
            <p:cNvSpPr/>
            <p:nvPr/>
          </p:nvSpPr>
          <p:spPr>
            <a:xfrm>
              <a:off x="2996888" y="3518022"/>
              <a:ext cx="110938" cy="110895"/>
            </a:xfrm>
            <a:custGeom>
              <a:avLst/>
              <a:gdLst/>
              <a:ahLst/>
              <a:cxnLst/>
              <a:rect l="l" t="t" r="r" b="b"/>
              <a:pathLst>
                <a:path w="3176" h="3175" extrusionOk="0">
                  <a:moveTo>
                    <a:pt x="1" y="0"/>
                  </a:moveTo>
                  <a:lnTo>
                    <a:pt x="1" y="3175"/>
                  </a:lnTo>
                  <a:lnTo>
                    <a:pt x="3175" y="3175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7" name="Google Shape;9937;p43"/>
            <p:cNvSpPr/>
            <p:nvPr/>
          </p:nvSpPr>
          <p:spPr>
            <a:xfrm>
              <a:off x="2899853" y="3518022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0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8" name="Google Shape;9938;p43"/>
            <p:cNvSpPr/>
            <p:nvPr/>
          </p:nvSpPr>
          <p:spPr>
            <a:xfrm>
              <a:off x="2788951" y="3518022"/>
              <a:ext cx="110938" cy="110895"/>
            </a:xfrm>
            <a:custGeom>
              <a:avLst/>
              <a:gdLst/>
              <a:ahLst/>
              <a:cxnLst/>
              <a:rect l="l" t="t" r="r" b="b"/>
              <a:pathLst>
                <a:path w="3176" h="3175" extrusionOk="0">
                  <a:moveTo>
                    <a:pt x="0" y="0"/>
                  </a:moveTo>
                  <a:lnTo>
                    <a:pt x="0" y="3175"/>
                  </a:lnTo>
                  <a:lnTo>
                    <a:pt x="3176" y="3175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9" name="Google Shape;9939;p43"/>
            <p:cNvSpPr/>
            <p:nvPr/>
          </p:nvSpPr>
          <p:spPr>
            <a:xfrm>
              <a:off x="3523667" y="3420990"/>
              <a:ext cx="97070" cy="97064"/>
            </a:xfrm>
            <a:custGeom>
              <a:avLst/>
              <a:gdLst/>
              <a:ahLst/>
              <a:cxnLst/>
              <a:rect l="l" t="t" r="r" b="b"/>
              <a:pathLst>
                <a:path w="2779" h="2779" extrusionOk="0">
                  <a:moveTo>
                    <a:pt x="0" y="0"/>
                  </a:moveTo>
                  <a:lnTo>
                    <a:pt x="0" y="2778"/>
                  </a:lnTo>
                  <a:lnTo>
                    <a:pt x="2778" y="2778"/>
                  </a:lnTo>
                  <a:lnTo>
                    <a:pt x="27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0" name="Google Shape;9940;p43"/>
            <p:cNvSpPr/>
            <p:nvPr/>
          </p:nvSpPr>
          <p:spPr>
            <a:xfrm>
              <a:off x="3412729" y="3420990"/>
              <a:ext cx="110973" cy="97064"/>
            </a:xfrm>
            <a:custGeom>
              <a:avLst/>
              <a:gdLst/>
              <a:ahLst/>
              <a:cxnLst/>
              <a:rect l="l" t="t" r="r" b="b"/>
              <a:pathLst>
                <a:path w="3177" h="2779" extrusionOk="0">
                  <a:moveTo>
                    <a:pt x="1" y="0"/>
                  </a:moveTo>
                  <a:lnTo>
                    <a:pt x="1" y="2778"/>
                  </a:lnTo>
                  <a:lnTo>
                    <a:pt x="3176" y="2778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1" name="Google Shape;9941;p43"/>
            <p:cNvSpPr/>
            <p:nvPr/>
          </p:nvSpPr>
          <p:spPr>
            <a:xfrm>
              <a:off x="3315694" y="3420990"/>
              <a:ext cx="97070" cy="97064"/>
            </a:xfrm>
            <a:custGeom>
              <a:avLst/>
              <a:gdLst/>
              <a:ahLst/>
              <a:cxnLst/>
              <a:rect l="l" t="t" r="r" b="b"/>
              <a:pathLst>
                <a:path w="2779" h="2779" extrusionOk="0">
                  <a:moveTo>
                    <a:pt x="1" y="0"/>
                  </a:moveTo>
                  <a:lnTo>
                    <a:pt x="1" y="2778"/>
                  </a:lnTo>
                  <a:lnTo>
                    <a:pt x="2779" y="2778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rgbClr val="CCCCCC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2" name="Google Shape;9942;p43"/>
            <p:cNvSpPr/>
            <p:nvPr/>
          </p:nvSpPr>
          <p:spPr>
            <a:xfrm>
              <a:off x="3204826" y="3420990"/>
              <a:ext cx="110903" cy="97064"/>
            </a:xfrm>
            <a:custGeom>
              <a:avLst/>
              <a:gdLst/>
              <a:ahLst/>
              <a:cxnLst/>
              <a:rect l="l" t="t" r="r" b="b"/>
              <a:pathLst>
                <a:path w="3175" h="2779" extrusionOk="0">
                  <a:moveTo>
                    <a:pt x="0" y="0"/>
                  </a:moveTo>
                  <a:lnTo>
                    <a:pt x="0" y="2778"/>
                  </a:lnTo>
                  <a:lnTo>
                    <a:pt x="3175" y="2778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CCCCCC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3" name="Google Shape;9943;p43"/>
            <p:cNvSpPr/>
            <p:nvPr/>
          </p:nvSpPr>
          <p:spPr>
            <a:xfrm>
              <a:off x="3107791" y="3420990"/>
              <a:ext cx="97070" cy="97064"/>
            </a:xfrm>
            <a:custGeom>
              <a:avLst/>
              <a:gdLst/>
              <a:ahLst/>
              <a:cxnLst/>
              <a:rect l="l" t="t" r="r" b="b"/>
              <a:pathLst>
                <a:path w="2779" h="2779" extrusionOk="0">
                  <a:moveTo>
                    <a:pt x="0" y="0"/>
                  </a:moveTo>
                  <a:lnTo>
                    <a:pt x="0" y="2778"/>
                  </a:lnTo>
                  <a:lnTo>
                    <a:pt x="2778" y="2778"/>
                  </a:lnTo>
                  <a:lnTo>
                    <a:pt x="2778" y="0"/>
                  </a:lnTo>
                  <a:close/>
                </a:path>
              </a:pathLst>
            </a:custGeom>
            <a:solidFill>
              <a:srgbClr val="CCCCCC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4" name="Google Shape;9944;p43"/>
            <p:cNvSpPr/>
            <p:nvPr/>
          </p:nvSpPr>
          <p:spPr>
            <a:xfrm>
              <a:off x="2996888" y="3420990"/>
              <a:ext cx="110938" cy="97064"/>
            </a:xfrm>
            <a:custGeom>
              <a:avLst/>
              <a:gdLst/>
              <a:ahLst/>
              <a:cxnLst/>
              <a:rect l="l" t="t" r="r" b="b"/>
              <a:pathLst>
                <a:path w="3176" h="2779" extrusionOk="0">
                  <a:moveTo>
                    <a:pt x="1" y="0"/>
                  </a:moveTo>
                  <a:lnTo>
                    <a:pt x="1" y="2778"/>
                  </a:lnTo>
                  <a:lnTo>
                    <a:pt x="3175" y="2778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5" name="Google Shape;9945;p43"/>
            <p:cNvSpPr/>
            <p:nvPr/>
          </p:nvSpPr>
          <p:spPr>
            <a:xfrm>
              <a:off x="2899853" y="3420990"/>
              <a:ext cx="97070" cy="97064"/>
            </a:xfrm>
            <a:custGeom>
              <a:avLst/>
              <a:gdLst/>
              <a:ahLst/>
              <a:cxnLst/>
              <a:rect l="l" t="t" r="r" b="b"/>
              <a:pathLst>
                <a:path w="2779" h="2779" extrusionOk="0">
                  <a:moveTo>
                    <a:pt x="1" y="0"/>
                  </a:moveTo>
                  <a:lnTo>
                    <a:pt x="1" y="2778"/>
                  </a:lnTo>
                  <a:lnTo>
                    <a:pt x="2779" y="2778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6" name="Google Shape;9946;p43"/>
            <p:cNvSpPr/>
            <p:nvPr/>
          </p:nvSpPr>
          <p:spPr>
            <a:xfrm>
              <a:off x="2788951" y="3420990"/>
              <a:ext cx="110938" cy="97064"/>
            </a:xfrm>
            <a:custGeom>
              <a:avLst/>
              <a:gdLst/>
              <a:ahLst/>
              <a:cxnLst/>
              <a:rect l="l" t="t" r="r" b="b"/>
              <a:pathLst>
                <a:path w="3176" h="2779" extrusionOk="0">
                  <a:moveTo>
                    <a:pt x="0" y="0"/>
                  </a:moveTo>
                  <a:lnTo>
                    <a:pt x="0" y="2778"/>
                  </a:lnTo>
                  <a:lnTo>
                    <a:pt x="3176" y="2778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7" name="Google Shape;9947;p43"/>
            <p:cNvSpPr/>
            <p:nvPr/>
          </p:nvSpPr>
          <p:spPr>
            <a:xfrm>
              <a:off x="3523667" y="3310126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0" y="0"/>
                  </a:moveTo>
                  <a:lnTo>
                    <a:pt x="0" y="3174"/>
                  </a:lnTo>
                  <a:lnTo>
                    <a:pt x="2778" y="3174"/>
                  </a:lnTo>
                  <a:lnTo>
                    <a:pt x="2778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8" name="Google Shape;9948;p43"/>
            <p:cNvSpPr/>
            <p:nvPr/>
          </p:nvSpPr>
          <p:spPr>
            <a:xfrm>
              <a:off x="3412729" y="3310126"/>
              <a:ext cx="110973" cy="110895"/>
            </a:xfrm>
            <a:custGeom>
              <a:avLst/>
              <a:gdLst/>
              <a:ahLst/>
              <a:cxnLst/>
              <a:rect l="l" t="t" r="r" b="b"/>
              <a:pathLst>
                <a:path w="3177" h="3175" extrusionOk="0">
                  <a:moveTo>
                    <a:pt x="1" y="0"/>
                  </a:moveTo>
                  <a:lnTo>
                    <a:pt x="1" y="3174"/>
                  </a:lnTo>
                  <a:lnTo>
                    <a:pt x="3176" y="3174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9" name="Google Shape;9949;p43"/>
            <p:cNvSpPr/>
            <p:nvPr/>
          </p:nvSpPr>
          <p:spPr>
            <a:xfrm>
              <a:off x="3315694" y="3310126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0"/>
                  </a:moveTo>
                  <a:lnTo>
                    <a:pt x="1" y="3174"/>
                  </a:lnTo>
                  <a:lnTo>
                    <a:pt x="2779" y="3174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50" name="Google Shape;9950;p43"/>
            <p:cNvSpPr/>
            <p:nvPr/>
          </p:nvSpPr>
          <p:spPr>
            <a:xfrm>
              <a:off x="3204826" y="3310126"/>
              <a:ext cx="110903" cy="110895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0" y="0"/>
                  </a:moveTo>
                  <a:lnTo>
                    <a:pt x="0" y="3174"/>
                  </a:lnTo>
                  <a:lnTo>
                    <a:pt x="3175" y="3174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51" name="Google Shape;9951;p43"/>
            <p:cNvSpPr/>
            <p:nvPr/>
          </p:nvSpPr>
          <p:spPr>
            <a:xfrm>
              <a:off x="3107791" y="3310126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0" y="0"/>
                  </a:moveTo>
                  <a:lnTo>
                    <a:pt x="0" y="3174"/>
                  </a:lnTo>
                  <a:lnTo>
                    <a:pt x="2778" y="3174"/>
                  </a:lnTo>
                  <a:lnTo>
                    <a:pt x="2778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52" name="Google Shape;9952;p43"/>
            <p:cNvSpPr/>
            <p:nvPr/>
          </p:nvSpPr>
          <p:spPr>
            <a:xfrm>
              <a:off x="2996888" y="3310126"/>
              <a:ext cx="110938" cy="110895"/>
            </a:xfrm>
            <a:custGeom>
              <a:avLst/>
              <a:gdLst/>
              <a:ahLst/>
              <a:cxnLst/>
              <a:rect l="l" t="t" r="r" b="b"/>
              <a:pathLst>
                <a:path w="3176" h="3175" extrusionOk="0">
                  <a:moveTo>
                    <a:pt x="1" y="0"/>
                  </a:moveTo>
                  <a:lnTo>
                    <a:pt x="1" y="3174"/>
                  </a:lnTo>
                  <a:lnTo>
                    <a:pt x="3175" y="3174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53" name="Google Shape;9953;p43"/>
            <p:cNvSpPr/>
            <p:nvPr/>
          </p:nvSpPr>
          <p:spPr>
            <a:xfrm>
              <a:off x="2899853" y="3310126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0"/>
                  </a:moveTo>
                  <a:lnTo>
                    <a:pt x="1" y="3174"/>
                  </a:lnTo>
                  <a:lnTo>
                    <a:pt x="2779" y="3174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54" name="Google Shape;9954;p43"/>
            <p:cNvSpPr/>
            <p:nvPr/>
          </p:nvSpPr>
          <p:spPr>
            <a:xfrm>
              <a:off x="2788951" y="3310126"/>
              <a:ext cx="110938" cy="110895"/>
            </a:xfrm>
            <a:custGeom>
              <a:avLst/>
              <a:gdLst/>
              <a:ahLst/>
              <a:cxnLst/>
              <a:rect l="l" t="t" r="r" b="b"/>
              <a:pathLst>
                <a:path w="3176" h="3175" extrusionOk="0">
                  <a:moveTo>
                    <a:pt x="0" y="0"/>
                  </a:moveTo>
                  <a:lnTo>
                    <a:pt x="0" y="3174"/>
                  </a:lnTo>
                  <a:lnTo>
                    <a:pt x="3176" y="3174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955" name="Google Shape;9955;p43"/>
          <p:cNvGrpSpPr/>
          <p:nvPr/>
        </p:nvGrpSpPr>
        <p:grpSpPr>
          <a:xfrm>
            <a:off x="-131533" y="6147900"/>
            <a:ext cx="12323600" cy="1736133"/>
            <a:chOff x="-98650" y="4010850"/>
            <a:chExt cx="9242700" cy="1302100"/>
          </a:xfrm>
        </p:grpSpPr>
        <p:sp>
          <p:nvSpPr>
            <p:cNvPr id="9956" name="Google Shape;9956;p43"/>
            <p:cNvSpPr/>
            <p:nvPr/>
          </p:nvSpPr>
          <p:spPr>
            <a:xfrm>
              <a:off x="-98650" y="4010850"/>
              <a:ext cx="9242700" cy="567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57" name="Google Shape;9957;p43"/>
            <p:cNvSpPr/>
            <p:nvPr/>
          </p:nvSpPr>
          <p:spPr>
            <a:xfrm>
              <a:off x="-98650" y="4584050"/>
              <a:ext cx="9242700" cy="1557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58" name="Google Shape;9958;p43"/>
            <p:cNvSpPr/>
            <p:nvPr/>
          </p:nvSpPr>
          <p:spPr>
            <a:xfrm>
              <a:off x="-98650" y="4745950"/>
              <a:ext cx="9242700" cy="567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959" name="Google Shape;9959;p43"/>
          <p:cNvGrpSpPr/>
          <p:nvPr/>
        </p:nvGrpSpPr>
        <p:grpSpPr>
          <a:xfrm flipH="1">
            <a:off x="10686505" y="2"/>
            <a:ext cx="1109049" cy="962629"/>
            <a:chOff x="2788951" y="3310126"/>
            <a:chExt cx="831787" cy="721972"/>
          </a:xfrm>
        </p:grpSpPr>
        <p:sp>
          <p:nvSpPr>
            <p:cNvPr id="9960" name="Google Shape;9960;p43"/>
            <p:cNvSpPr/>
            <p:nvPr/>
          </p:nvSpPr>
          <p:spPr>
            <a:xfrm>
              <a:off x="3412729" y="3947714"/>
              <a:ext cx="110973" cy="84385"/>
            </a:xfrm>
            <a:custGeom>
              <a:avLst/>
              <a:gdLst/>
              <a:ahLst/>
              <a:cxnLst/>
              <a:rect l="l" t="t" r="r" b="b"/>
              <a:pathLst>
                <a:path w="3177" h="2416" extrusionOk="0">
                  <a:moveTo>
                    <a:pt x="1" y="1"/>
                  </a:moveTo>
                  <a:lnTo>
                    <a:pt x="1" y="2415"/>
                  </a:lnTo>
                  <a:lnTo>
                    <a:pt x="3176" y="2415"/>
                  </a:lnTo>
                  <a:lnTo>
                    <a:pt x="3176" y="1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61" name="Google Shape;9961;p43"/>
            <p:cNvSpPr/>
            <p:nvPr/>
          </p:nvSpPr>
          <p:spPr>
            <a:xfrm>
              <a:off x="3315694" y="3947714"/>
              <a:ext cx="97070" cy="84385"/>
            </a:xfrm>
            <a:custGeom>
              <a:avLst/>
              <a:gdLst/>
              <a:ahLst/>
              <a:cxnLst/>
              <a:rect l="l" t="t" r="r" b="b"/>
              <a:pathLst>
                <a:path w="2779" h="2416" extrusionOk="0">
                  <a:moveTo>
                    <a:pt x="1" y="1"/>
                  </a:moveTo>
                  <a:lnTo>
                    <a:pt x="1" y="2415"/>
                  </a:lnTo>
                  <a:lnTo>
                    <a:pt x="2779" y="241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62" name="Google Shape;9962;p43"/>
            <p:cNvSpPr/>
            <p:nvPr/>
          </p:nvSpPr>
          <p:spPr>
            <a:xfrm>
              <a:off x="3204826" y="3947714"/>
              <a:ext cx="110903" cy="84385"/>
            </a:xfrm>
            <a:custGeom>
              <a:avLst/>
              <a:gdLst/>
              <a:ahLst/>
              <a:cxnLst/>
              <a:rect l="l" t="t" r="r" b="b"/>
              <a:pathLst>
                <a:path w="3175" h="2416" extrusionOk="0">
                  <a:moveTo>
                    <a:pt x="0" y="1"/>
                  </a:moveTo>
                  <a:lnTo>
                    <a:pt x="0" y="2415"/>
                  </a:lnTo>
                  <a:lnTo>
                    <a:pt x="3175" y="2415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63" name="Google Shape;9963;p43"/>
            <p:cNvSpPr/>
            <p:nvPr/>
          </p:nvSpPr>
          <p:spPr>
            <a:xfrm>
              <a:off x="3107791" y="3947714"/>
              <a:ext cx="97070" cy="84385"/>
            </a:xfrm>
            <a:custGeom>
              <a:avLst/>
              <a:gdLst/>
              <a:ahLst/>
              <a:cxnLst/>
              <a:rect l="l" t="t" r="r" b="b"/>
              <a:pathLst>
                <a:path w="2779" h="2416" extrusionOk="0">
                  <a:moveTo>
                    <a:pt x="0" y="1"/>
                  </a:moveTo>
                  <a:lnTo>
                    <a:pt x="0" y="2415"/>
                  </a:lnTo>
                  <a:lnTo>
                    <a:pt x="2778" y="2415"/>
                  </a:lnTo>
                  <a:lnTo>
                    <a:pt x="2778" y="1"/>
                  </a:lnTo>
                  <a:close/>
                </a:path>
              </a:pathLst>
            </a:cu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64" name="Google Shape;9964;p43"/>
            <p:cNvSpPr/>
            <p:nvPr/>
          </p:nvSpPr>
          <p:spPr>
            <a:xfrm>
              <a:off x="2996888" y="3947714"/>
              <a:ext cx="110938" cy="84385"/>
            </a:xfrm>
            <a:custGeom>
              <a:avLst/>
              <a:gdLst/>
              <a:ahLst/>
              <a:cxnLst/>
              <a:rect l="l" t="t" r="r" b="b"/>
              <a:pathLst>
                <a:path w="3176" h="2416" extrusionOk="0">
                  <a:moveTo>
                    <a:pt x="1" y="1"/>
                  </a:moveTo>
                  <a:lnTo>
                    <a:pt x="1" y="2415"/>
                  </a:lnTo>
                  <a:lnTo>
                    <a:pt x="3175" y="2415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65" name="Google Shape;9965;p43"/>
            <p:cNvSpPr/>
            <p:nvPr/>
          </p:nvSpPr>
          <p:spPr>
            <a:xfrm>
              <a:off x="2899853" y="3947714"/>
              <a:ext cx="97070" cy="84385"/>
            </a:xfrm>
            <a:custGeom>
              <a:avLst/>
              <a:gdLst/>
              <a:ahLst/>
              <a:cxnLst/>
              <a:rect l="l" t="t" r="r" b="b"/>
              <a:pathLst>
                <a:path w="2779" h="2416" extrusionOk="0">
                  <a:moveTo>
                    <a:pt x="1" y="1"/>
                  </a:moveTo>
                  <a:lnTo>
                    <a:pt x="1" y="2415"/>
                  </a:lnTo>
                  <a:lnTo>
                    <a:pt x="2779" y="241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66" name="Google Shape;9966;p43"/>
            <p:cNvSpPr/>
            <p:nvPr/>
          </p:nvSpPr>
          <p:spPr>
            <a:xfrm>
              <a:off x="3412729" y="3836850"/>
              <a:ext cx="110973" cy="110895"/>
            </a:xfrm>
            <a:custGeom>
              <a:avLst/>
              <a:gdLst/>
              <a:ahLst/>
              <a:cxnLst/>
              <a:rect l="l" t="t" r="r" b="b"/>
              <a:pathLst>
                <a:path w="3177" h="3175" extrusionOk="0">
                  <a:moveTo>
                    <a:pt x="1" y="0"/>
                  </a:moveTo>
                  <a:lnTo>
                    <a:pt x="1" y="3175"/>
                  </a:lnTo>
                  <a:lnTo>
                    <a:pt x="3176" y="3175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67" name="Google Shape;9967;p43"/>
            <p:cNvSpPr/>
            <p:nvPr/>
          </p:nvSpPr>
          <p:spPr>
            <a:xfrm>
              <a:off x="3315694" y="3836850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0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68" name="Google Shape;9968;p43"/>
            <p:cNvSpPr/>
            <p:nvPr/>
          </p:nvSpPr>
          <p:spPr>
            <a:xfrm>
              <a:off x="3204826" y="3836850"/>
              <a:ext cx="110903" cy="110895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0" y="0"/>
                  </a:moveTo>
                  <a:lnTo>
                    <a:pt x="0" y="3175"/>
                  </a:lnTo>
                  <a:lnTo>
                    <a:pt x="3175" y="3175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69" name="Google Shape;9969;p43"/>
            <p:cNvSpPr/>
            <p:nvPr/>
          </p:nvSpPr>
          <p:spPr>
            <a:xfrm>
              <a:off x="3107791" y="3836850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0" y="0"/>
                  </a:moveTo>
                  <a:lnTo>
                    <a:pt x="0" y="3175"/>
                  </a:lnTo>
                  <a:lnTo>
                    <a:pt x="2778" y="3175"/>
                  </a:lnTo>
                  <a:lnTo>
                    <a:pt x="2778" y="0"/>
                  </a:lnTo>
                  <a:close/>
                </a:path>
              </a:pathLst>
            </a:cu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0" name="Google Shape;9970;p43"/>
            <p:cNvSpPr/>
            <p:nvPr/>
          </p:nvSpPr>
          <p:spPr>
            <a:xfrm>
              <a:off x="2996888" y="3836850"/>
              <a:ext cx="110938" cy="110895"/>
            </a:xfrm>
            <a:custGeom>
              <a:avLst/>
              <a:gdLst/>
              <a:ahLst/>
              <a:cxnLst/>
              <a:rect l="l" t="t" r="r" b="b"/>
              <a:pathLst>
                <a:path w="3176" h="3175" extrusionOk="0">
                  <a:moveTo>
                    <a:pt x="1" y="0"/>
                  </a:moveTo>
                  <a:lnTo>
                    <a:pt x="1" y="3175"/>
                  </a:lnTo>
                  <a:lnTo>
                    <a:pt x="3175" y="3175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1" name="Google Shape;9971;p43"/>
            <p:cNvSpPr/>
            <p:nvPr/>
          </p:nvSpPr>
          <p:spPr>
            <a:xfrm>
              <a:off x="2899853" y="3836850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0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2" name="Google Shape;9972;p43"/>
            <p:cNvSpPr/>
            <p:nvPr/>
          </p:nvSpPr>
          <p:spPr>
            <a:xfrm>
              <a:off x="3412729" y="3739819"/>
              <a:ext cx="110973" cy="97064"/>
            </a:xfrm>
            <a:custGeom>
              <a:avLst/>
              <a:gdLst/>
              <a:ahLst/>
              <a:cxnLst/>
              <a:rect l="l" t="t" r="r" b="b"/>
              <a:pathLst>
                <a:path w="3177" h="2779" extrusionOk="0">
                  <a:moveTo>
                    <a:pt x="1" y="0"/>
                  </a:moveTo>
                  <a:lnTo>
                    <a:pt x="1" y="2778"/>
                  </a:lnTo>
                  <a:lnTo>
                    <a:pt x="3176" y="2778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3" name="Google Shape;9973;p43"/>
            <p:cNvSpPr/>
            <p:nvPr/>
          </p:nvSpPr>
          <p:spPr>
            <a:xfrm>
              <a:off x="3315694" y="3739819"/>
              <a:ext cx="97070" cy="97064"/>
            </a:xfrm>
            <a:custGeom>
              <a:avLst/>
              <a:gdLst/>
              <a:ahLst/>
              <a:cxnLst/>
              <a:rect l="l" t="t" r="r" b="b"/>
              <a:pathLst>
                <a:path w="2779" h="2779" extrusionOk="0">
                  <a:moveTo>
                    <a:pt x="1" y="0"/>
                  </a:moveTo>
                  <a:lnTo>
                    <a:pt x="1" y="2778"/>
                  </a:lnTo>
                  <a:lnTo>
                    <a:pt x="2779" y="2778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4" name="Google Shape;9974;p43"/>
            <p:cNvSpPr/>
            <p:nvPr/>
          </p:nvSpPr>
          <p:spPr>
            <a:xfrm>
              <a:off x="3204826" y="3739819"/>
              <a:ext cx="110903" cy="97064"/>
            </a:xfrm>
            <a:custGeom>
              <a:avLst/>
              <a:gdLst/>
              <a:ahLst/>
              <a:cxnLst/>
              <a:rect l="l" t="t" r="r" b="b"/>
              <a:pathLst>
                <a:path w="3175" h="2779" extrusionOk="0">
                  <a:moveTo>
                    <a:pt x="0" y="0"/>
                  </a:moveTo>
                  <a:lnTo>
                    <a:pt x="0" y="2778"/>
                  </a:lnTo>
                  <a:lnTo>
                    <a:pt x="3175" y="2778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5" name="Google Shape;9975;p43"/>
            <p:cNvSpPr/>
            <p:nvPr/>
          </p:nvSpPr>
          <p:spPr>
            <a:xfrm>
              <a:off x="3107791" y="3739819"/>
              <a:ext cx="97070" cy="97064"/>
            </a:xfrm>
            <a:custGeom>
              <a:avLst/>
              <a:gdLst/>
              <a:ahLst/>
              <a:cxnLst/>
              <a:rect l="l" t="t" r="r" b="b"/>
              <a:pathLst>
                <a:path w="2779" h="2779" extrusionOk="0">
                  <a:moveTo>
                    <a:pt x="0" y="0"/>
                  </a:moveTo>
                  <a:lnTo>
                    <a:pt x="0" y="2778"/>
                  </a:lnTo>
                  <a:lnTo>
                    <a:pt x="2778" y="2778"/>
                  </a:lnTo>
                  <a:lnTo>
                    <a:pt x="2778" y="0"/>
                  </a:lnTo>
                  <a:close/>
                </a:path>
              </a:pathLst>
            </a:cu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6" name="Google Shape;9976;p43"/>
            <p:cNvSpPr/>
            <p:nvPr/>
          </p:nvSpPr>
          <p:spPr>
            <a:xfrm>
              <a:off x="2996888" y="3739819"/>
              <a:ext cx="110938" cy="97064"/>
            </a:xfrm>
            <a:custGeom>
              <a:avLst/>
              <a:gdLst/>
              <a:ahLst/>
              <a:cxnLst/>
              <a:rect l="l" t="t" r="r" b="b"/>
              <a:pathLst>
                <a:path w="3176" h="2779" extrusionOk="0">
                  <a:moveTo>
                    <a:pt x="1" y="0"/>
                  </a:moveTo>
                  <a:lnTo>
                    <a:pt x="1" y="2778"/>
                  </a:lnTo>
                  <a:lnTo>
                    <a:pt x="3175" y="2778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7" name="Google Shape;9977;p43"/>
            <p:cNvSpPr/>
            <p:nvPr/>
          </p:nvSpPr>
          <p:spPr>
            <a:xfrm>
              <a:off x="2899853" y="3739819"/>
              <a:ext cx="97070" cy="97064"/>
            </a:xfrm>
            <a:custGeom>
              <a:avLst/>
              <a:gdLst/>
              <a:ahLst/>
              <a:cxnLst/>
              <a:rect l="l" t="t" r="r" b="b"/>
              <a:pathLst>
                <a:path w="2779" h="2779" extrusionOk="0">
                  <a:moveTo>
                    <a:pt x="1" y="0"/>
                  </a:moveTo>
                  <a:lnTo>
                    <a:pt x="1" y="2778"/>
                  </a:lnTo>
                  <a:lnTo>
                    <a:pt x="2779" y="2778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8" name="Google Shape;9978;p43"/>
            <p:cNvSpPr/>
            <p:nvPr/>
          </p:nvSpPr>
          <p:spPr>
            <a:xfrm>
              <a:off x="3412729" y="3628885"/>
              <a:ext cx="110973" cy="110965"/>
            </a:xfrm>
            <a:custGeom>
              <a:avLst/>
              <a:gdLst/>
              <a:ahLst/>
              <a:cxnLst/>
              <a:rect l="l" t="t" r="r" b="b"/>
              <a:pathLst>
                <a:path w="3177" h="3177" extrusionOk="0">
                  <a:moveTo>
                    <a:pt x="1" y="1"/>
                  </a:moveTo>
                  <a:lnTo>
                    <a:pt x="1" y="3176"/>
                  </a:lnTo>
                  <a:lnTo>
                    <a:pt x="3176" y="3176"/>
                  </a:lnTo>
                  <a:lnTo>
                    <a:pt x="3176" y="1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9" name="Google Shape;9979;p43"/>
            <p:cNvSpPr/>
            <p:nvPr/>
          </p:nvSpPr>
          <p:spPr>
            <a:xfrm>
              <a:off x="3315694" y="3628885"/>
              <a:ext cx="97070" cy="110965"/>
            </a:xfrm>
            <a:custGeom>
              <a:avLst/>
              <a:gdLst/>
              <a:ahLst/>
              <a:cxnLst/>
              <a:rect l="l" t="t" r="r" b="b"/>
              <a:pathLst>
                <a:path w="2779" h="3177" extrusionOk="0">
                  <a:moveTo>
                    <a:pt x="1" y="1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0" name="Google Shape;9980;p43"/>
            <p:cNvSpPr/>
            <p:nvPr/>
          </p:nvSpPr>
          <p:spPr>
            <a:xfrm>
              <a:off x="3204826" y="3628885"/>
              <a:ext cx="110903" cy="110965"/>
            </a:xfrm>
            <a:custGeom>
              <a:avLst/>
              <a:gdLst/>
              <a:ahLst/>
              <a:cxnLst/>
              <a:rect l="l" t="t" r="r" b="b"/>
              <a:pathLst>
                <a:path w="3175" h="3177" extrusionOk="0">
                  <a:moveTo>
                    <a:pt x="0" y="1"/>
                  </a:moveTo>
                  <a:lnTo>
                    <a:pt x="0" y="3176"/>
                  </a:lnTo>
                  <a:lnTo>
                    <a:pt x="3175" y="3176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1" name="Google Shape;9981;p43"/>
            <p:cNvSpPr/>
            <p:nvPr/>
          </p:nvSpPr>
          <p:spPr>
            <a:xfrm>
              <a:off x="3107791" y="3628885"/>
              <a:ext cx="97070" cy="110965"/>
            </a:xfrm>
            <a:custGeom>
              <a:avLst/>
              <a:gdLst/>
              <a:ahLst/>
              <a:cxnLst/>
              <a:rect l="l" t="t" r="r" b="b"/>
              <a:pathLst>
                <a:path w="2779" h="3177" extrusionOk="0">
                  <a:moveTo>
                    <a:pt x="0" y="1"/>
                  </a:moveTo>
                  <a:lnTo>
                    <a:pt x="0" y="3176"/>
                  </a:lnTo>
                  <a:lnTo>
                    <a:pt x="2778" y="3176"/>
                  </a:lnTo>
                  <a:lnTo>
                    <a:pt x="2778" y="1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2" name="Google Shape;9982;p43"/>
            <p:cNvSpPr/>
            <p:nvPr/>
          </p:nvSpPr>
          <p:spPr>
            <a:xfrm>
              <a:off x="2996888" y="3628885"/>
              <a:ext cx="110938" cy="110965"/>
            </a:xfrm>
            <a:custGeom>
              <a:avLst/>
              <a:gdLst/>
              <a:ahLst/>
              <a:cxnLst/>
              <a:rect l="l" t="t" r="r" b="b"/>
              <a:pathLst>
                <a:path w="3176" h="3177" extrusionOk="0">
                  <a:moveTo>
                    <a:pt x="1" y="1"/>
                  </a:moveTo>
                  <a:lnTo>
                    <a:pt x="1" y="3176"/>
                  </a:lnTo>
                  <a:lnTo>
                    <a:pt x="3175" y="3176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3" name="Google Shape;9983;p43"/>
            <p:cNvSpPr/>
            <p:nvPr/>
          </p:nvSpPr>
          <p:spPr>
            <a:xfrm>
              <a:off x="2899853" y="3628885"/>
              <a:ext cx="97070" cy="110965"/>
            </a:xfrm>
            <a:custGeom>
              <a:avLst/>
              <a:gdLst/>
              <a:ahLst/>
              <a:cxnLst/>
              <a:rect l="l" t="t" r="r" b="b"/>
              <a:pathLst>
                <a:path w="2779" h="3177" extrusionOk="0">
                  <a:moveTo>
                    <a:pt x="1" y="1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4" name="Google Shape;9984;p43"/>
            <p:cNvSpPr/>
            <p:nvPr/>
          </p:nvSpPr>
          <p:spPr>
            <a:xfrm>
              <a:off x="3523667" y="3518022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0" y="0"/>
                  </a:moveTo>
                  <a:lnTo>
                    <a:pt x="0" y="3175"/>
                  </a:lnTo>
                  <a:lnTo>
                    <a:pt x="2778" y="3175"/>
                  </a:lnTo>
                  <a:lnTo>
                    <a:pt x="27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5" name="Google Shape;9985;p43"/>
            <p:cNvSpPr/>
            <p:nvPr/>
          </p:nvSpPr>
          <p:spPr>
            <a:xfrm>
              <a:off x="3412729" y="3518022"/>
              <a:ext cx="110973" cy="110895"/>
            </a:xfrm>
            <a:custGeom>
              <a:avLst/>
              <a:gdLst/>
              <a:ahLst/>
              <a:cxnLst/>
              <a:rect l="l" t="t" r="r" b="b"/>
              <a:pathLst>
                <a:path w="3177" h="3175" extrusionOk="0">
                  <a:moveTo>
                    <a:pt x="1" y="0"/>
                  </a:moveTo>
                  <a:lnTo>
                    <a:pt x="1" y="3175"/>
                  </a:lnTo>
                  <a:lnTo>
                    <a:pt x="3176" y="3175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6" name="Google Shape;9986;p43"/>
            <p:cNvSpPr/>
            <p:nvPr/>
          </p:nvSpPr>
          <p:spPr>
            <a:xfrm>
              <a:off x="3315694" y="3518022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0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7" name="Google Shape;9987;p43"/>
            <p:cNvSpPr/>
            <p:nvPr/>
          </p:nvSpPr>
          <p:spPr>
            <a:xfrm>
              <a:off x="3204826" y="3518022"/>
              <a:ext cx="110903" cy="110895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0" y="0"/>
                  </a:moveTo>
                  <a:lnTo>
                    <a:pt x="0" y="3175"/>
                  </a:lnTo>
                  <a:lnTo>
                    <a:pt x="3175" y="3175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CCCCCC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8" name="Google Shape;9988;p43"/>
            <p:cNvSpPr/>
            <p:nvPr/>
          </p:nvSpPr>
          <p:spPr>
            <a:xfrm>
              <a:off x="3107791" y="3518022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0" y="0"/>
                  </a:moveTo>
                  <a:lnTo>
                    <a:pt x="0" y="3175"/>
                  </a:lnTo>
                  <a:lnTo>
                    <a:pt x="2778" y="3175"/>
                  </a:lnTo>
                  <a:lnTo>
                    <a:pt x="2778" y="0"/>
                  </a:lnTo>
                  <a:close/>
                </a:path>
              </a:pathLst>
            </a:custGeom>
            <a:solidFill>
              <a:srgbClr val="CCCCCC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9" name="Google Shape;9989;p43"/>
            <p:cNvSpPr/>
            <p:nvPr/>
          </p:nvSpPr>
          <p:spPr>
            <a:xfrm>
              <a:off x="2996888" y="3518022"/>
              <a:ext cx="110938" cy="110895"/>
            </a:xfrm>
            <a:custGeom>
              <a:avLst/>
              <a:gdLst/>
              <a:ahLst/>
              <a:cxnLst/>
              <a:rect l="l" t="t" r="r" b="b"/>
              <a:pathLst>
                <a:path w="3176" h="3175" extrusionOk="0">
                  <a:moveTo>
                    <a:pt x="1" y="0"/>
                  </a:moveTo>
                  <a:lnTo>
                    <a:pt x="1" y="3175"/>
                  </a:lnTo>
                  <a:lnTo>
                    <a:pt x="3175" y="3175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0" name="Google Shape;9990;p43"/>
            <p:cNvSpPr/>
            <p:nvPr/>
          </p:nvSpPr>
          <p:spPr>
            <a:xfrm>
              <a:off x="2899853" y="3518022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0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1" name="Google Shape;9991;p43"/>
            <p:cNvSpPr/>
            <p:nvPr/>
          </p:nvSpPr>
          <p:spPr>
            <a:xfrm>
              <a:off x="2788951" y="3518022"/>
              <a:ext cx="110938" cy="110895"/>
            </a:xfrm>
            <a:custGeom>
              <a:avLst/>
              <a:gdLst/>
              <a:ahLst/>
              <a:cxnLst/>
              <a:rect l="l" t="t" r="r" b="b"/>
              <a:pathLst>
                <a:path w="3176" h="3175" extrusionOk="0">
                  <a:moveTo>
                    <a:pt x="0" y="0"/>
                  </a:moveTo>
                  <a:lnTo>
                    <a:pt x="0" y="3175"/>
                  </a:lnTo>
                  <a:lnTo>
                    <a:pt x="3176" y="3175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2" name="Google Shape;9992;p43"/>
            <p:cNvSpPr/>
            <p:nvPr/>
          </p:nvSpPr>
          <p:spPr>
            <a:xfrm>
              <a:off x="3523667" y="3420990"/>
              <a:ext cx="97070" cy="97064"/>
            </a:xfrm>
            <a:custGeom>
              <a:avLst/>
              <a:gdLst/>
              <a:ahLst/>
              <a:cxnLst/>
              <a:rect l="l" t="t" r="r" b="b"/>
              <a:pathLst>
                <a:path w="2779" h="2779" extrusionOk="0">
                  <a:moveTo>
                    <a:pt x="0" y="0"/>
                  </a:moveTo>
                  <a:lnTo>
                    <a:pt x="0" y="2778"/>
                  </a:lnTo>
                  <a:lnTo>
                    <a:pt x="2778" y="2778"/>
                  </a:lnTo>
                  <a:lnTo>
                    <a:pt x="27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3" name="Google Shape;9993;p43"/>
            <p:cNvSpPr/>
            <p:nvPr/>
          </p:nvSpPr>
          <p:spPr>
            <a:xfrm>
              <a:off x="3412729" y="3420990"/>
              <a:ext cx="110973" cy="97064"/>
            </a:xfrm>
            <a:custGeom>
              <a:avLst/>
              <a:gdLst/>
              <a:ahLst/>
              <a:cxnLst/>
              <a:rect l="l" t="t" r="r" b="b"/>
              <a:pathLst>
                <a:path w="3177" h="2779" extrusionOk="0">
                  <a:moveTo>
                    <a:pt x="1" y="0"/>
                  </a:moveTo>
                  <a:lnTo>
                    <a:pt x="1" y="2778"/>
                  </a:lnTo>
                  <a:lnTo>
                    <a:pt x="3176" y="2778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4" name="Google Shape;9994;p43"/>
            <p:cNvSpPr/>
            <p:nvPr/>
          </p:nvSpPr>
          <p:spPr>
            <a:xfrm>
              <a:off x="3315694" y="3420990"/>
              <a:ext cx="97070" cy="97064"/>
            </a:xfrm>
            <a:custGeom>
              <a:avLst/>
              <a:gdLst/>
              <a:ahLst/>
              <a:cxnLst/>
              <a:rect l="l" t="t" r="r" b="b"/>
              <a:pathLst>
                <a:path w="2779" h="2779" extrusionOk="0">
                  <a:moveTo>
                    <a:pt x="1" y="0"/>
                  </a:moveTo>
                  <a:lnTo>
                    <a:pt x="1" y="2778"/>
                  </a:lnTo>
                  <a:lnTo>
                    <a:pt x="2779" y="2778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rgbClr val="CCCCCC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5" name="Google Shape;9995;p43"/>
            <p:cNvSpPr/>
            <p:nvPr/>
          </p:nvSpPr>
          <p:spPr>
            <a:xfrm>
              <a:off x="3204826" y="3420990"/>
              <a:ext cx="110903" cy="97064"/>
            </a:xfrm>
            <a:custGeom>
              <a:avLst/>
              <a:gdLst/>
              <a:ahLst/>
              <a:cxnLst/>
              <a:rect l="l" t="t" r="r" b="b"/>
              <a:pathLst>
                <a:path w="3175" h="2779" extrusionOk="0">
                  <a:moveTo>
                    <a:pt x="0" y="0"/>
                  </a:moveTo>
                  <a:lnTo>
                    <a:pt x="0" y="2778"/>
                  </a:lnTo>
                  <a:lnTo>
                    <a:pt x="3175" y="2778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CCCCCC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6" name="Google Shape;9996;p43"/>
            <p:cNvSpPr/>
            <p:nvPr/>
          </p:nvSpPr>
          <p:spPr>
            <a:xfrm>
              <a:off x="3107791" y="3420990"/>
              <a:ext cx="97070" cy="97064"/>
            </a:xfrm>
            <a:custGeom>
              <a:avLst/>
              <a:gdLst/>
              <a:ahLst/>
              <a:cxnLst/>
              <a:rect l="l" t="t" r="r" b="b"/>
              <a:pathLst>
                <a:path w="2779" h="2779" extrusionOk="0">
                  <a:moveTo>
                    <a:pt x="0" y="0"/>
                  </a:moveTo>
                  <a:lnTo>
                    <a:pt x="0" y="2778"/>
                  </a:lnTo>
                  <a:lnTo>
                    <a:pt x="2778" y="2778"/>
                  </a:lnTo>
                  <a:lnTo>
                    <a:pt x="2778" y="0"/>
                  </a:lnTo>
                  <a:close/>
                </a:path>
              </a:pathLst>
            </a:custGeom>
            <a:solidFill>
              <a:srgbClr val="CCCCCC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7" name="Google Shape;9997;p43"/>
            <p:cNvSpPr/>
            <p:nvPr/>
          </p:nvSpPr>
          <p:spPr>
            <a:xfrm>
              <a:off x="2996888" y="3420990"/>
              <a:ext cx="110938" cy="97064"/>
            </a:xfrm>
            <a:custGeom>
              <a:avLst/>
              <a:gdLst/>
              <a:ahLst/>
              <a:cxnLst/>
              <a:rect l="l" t="t" r="r" b="b"/>
              <a:pathLst>
                <a:path w="3176" h="2779" extrusionOk="0">
                  <a:moveTo>
                    <a:pt x="1" y="0"/>
                  </a:moveTo>
                  <a:lnTo>
                    <a:pt x="1" y="2778"/>
                  </a:lnTo>
                  <a:lnTo>
                    <a:pt x="3175" y="2778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8" name="Google Shape;9998;p43"/>
            <p:cNvSpPr/>
            <p:nvPr/>
          </p:nvSpPr>
          <p:spPr>
            <a:xfrm>
              <a:off x="2899853" y="3420990"/>
              <a:ext cx="97070" cy="97064"/>
            </a:xfrm>
            <a:custGeom>
              <a:avLst/>
              <a:gdLst/>
              <a:ahLst/>
              <a:cxnLst/>
              <a:rect l="l" t="t" r="r" b="b"/>
              <a:pathLst>
                <a:path w="2779" h="2779" extrusionOk="0">
                  <a:moveTo>
                    <a:pt x="1" y="0"/>
                  </a:moveTo>
                  <a:lnTo>
                    <a:pt x="1" y="2778"/>
                  </a:lnTo>
                  <a:lnTo>
                    <a:pt x="2779" y="2778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9" name="Google Shape;9999;p43"/>
            <p:cNvSpPr/>
            <p:nvPr/>
          </p:nvSpPr>
          <p:spPr>
            <a:xfrm>
              <a:off x="2788951" y="3420990"/>
              <a:ext cx="110938" cy="97064"/>
            </a:xfrm>
            <a:custGeom>
              <a:avLst/>
              <a:gdLst/>
              <a:ahLst/>
              <a:cxnLst/>
              <a:rect l="l" t="t" r="r" b="b"/>
              <a:pathLst>
                <a:path w="3176" h="2779" extrusionOk="0">
                  <a:moveTo>
                    <a:pt x="0" y="0"/>
                  </a:moveTo>
                  <a:lnTo>
                    <a:pt x="0" y="2778"/>
                  </a:lnTo>
                  <a:lnTo>
                    <a:pt x="3176" y="2778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0" name="Google Shape;10000;p43"/>
            <p:cNvSpPr/>
            <p:nvPr/>
          </p:nvSpPr>
          <p:spPr>
            <a:xfrm>
              <a:off x="3523667" y="3310126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0" y="0"/>
                  </a:moveTo>
                  <a:lnTo>
                    <a:pt x="0" y="3174"/>
                  </a:lnTo>
                  <a:lnTo>
                    <a:pt x="2778" y="3174"/>
                  </a:lnTo>
                  <a:lnTo>
                    <a:pt x="2778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1" name="Google Shape;10001;p43"/>
            <p:cNvSpPr/>
            <p:nvPr/>
          </p:nvSpPr>
          <p:spPr>
            <a:xfrm>
              <a:off x="3412729" y="3310126"/>
              <a:ext cx="110973" cy="110895"/>
            </a:xfrm>
            <a:custGeom>
              <a:avLst/>
              <a:gdLst/>
              <a:ahLst/>
              <a:cxnLst/>
              <a:rect l="l" t="t" r="r" b="b"/>
              <a:pathLst>
                <a:path w="3177" h="3175" extrusionOk="0">
                  <a:moveTo>
                    <a:pt x="1" y="0"/>
                  </a:moveTo>
                  <a:lnTo>
                    <a:pt x="1" y="3174"/>
                  </a:lnTo>
                  <a:lnTo>
                    <a:pt x="3176" y="3174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2" name="Google Shape;10002;p43"/>
            <p:cNvSpPr/>
            <p:nvPr/>
          </p:nvSpPr>
          <p:spPr>
            <a:xfrm>
              <a:off x="3315694" y="3310126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0"/>
                  </a:moveTo>
                  <a:lnTo>
                    <a:pt x="1" y="3174"/>
                  </a:lnTo>
                  <a:lnTo>
                    <a:pt x="2779" y="3174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3" name="Google Shape;10003;p43"/>
            <p:cNvSpPr/>
            <p:nvPr/>
          </p:nvSpPr>
          <p:spPr>
            <a:xfrm>
              <a:off x="3204826" y="3310126"/>
              <a:ext cx="110903" cy="110895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0" y="0"/>
                  </a:moveTo>
                  <a:lnTo>
                    <a:pt x="0" y="3174"/>
                  </a:lnTo>
                  <a:lnTo>
                    <a:pt x="3175" y="3174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4" name="Google Shape;10004;p43"/>
            <p:cNvSpPr/>
            <p:nvPr/>
          </p:nvSpPr>
          <p:spPr>
            <a:xfrm>
              <a:off x="3107791" y="3310126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0" y="0"/>
                  </a:moveTo>
                  <a:lnTo>
                    <a:pt x="0" y="3174"/>
                  </a:lnTo>
                  <a:lnTo>
                    <a:pt x="2778" y="3174"/>
                  </a:lnTo>
                  <a:lnTo>
                    <a:pt x="2778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5" name="Google Shape;10005;p43"/>
            <p:cNvSpPr/>
            <p:nvPr/>
          </p:nvSpPr>
          <p:spPr>
            <a:xfrm>
              <a:off x="2996888" y="3310126"/>
              <a:ext cx="110938" cy="110895"/>
            </a:xfrm>
            <a:custGeom>
              <a:avLst/>
              <a:gdLst/>
              <a:ahLst/>
              <a:cxnLst/>
              <a:rect l="l" t="t" r="r" b="b"/>
              <a:pathLst>
                <a:path w="3176" h="3175" extrusionOk="0">
                  <a:moveTo>
                    <a:pt x="1" y="0"/>
                  </a:moveTo>
                  <a:lnTo>
                    <a:pt x="1" y="3174"/>
                  </a:lnTo>
                  <a:lnTo>
                    <a:pt x="3175" y="3174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6" name="Google Shape;10006;p43"/>
            <p:cNvSpPr/>
            <p:nvPr/>
          </p:nvSpPr>
          <p:spPr>
            <a:xfrm>
              <a:off x="2899853" y="3310126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0"/>
                  </a:moveTo>
                  <a:lnTo>
                    <a:pt x="1" y="3174"/>
                  </a:lnTo>
                  <a:lnTo>
                    <a:pt x="2779" y="3174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7" name="Google Shape;10007;p43"/>
            <p:cNvSpPr/>
            <p:nvPr/>
          </p:nvSpPr>
          <p:spPr>
            <a:xfrm>
              <a:off x="2788951" y="3310126"/>
              <a:ext cx="110938" cy="110895"/>
            </a:xfrm>
            <a:custGeom>
              <a:avLst/>
              <a:gdLst/>
              <a:ahLst/>
              <a:cxnLst/>
              <a:rect l="l" t="t" r="r" b="b"/>
              <a:pathLst>
                <a:path w="3176" h="3175" extrusionOk="0">
                  <a:moveTo>
                    <a:pt x="0" y="0"/>
                  </a:moveTo>
                  <a:lnTo>
                    <a:pt x="0" y="3174"/>
                  </a:lnTo>
                  <a:lnTo>
                    <a:pt x="3176" y="3174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008" name="Google Shape;10008;p43"/>
          <p:cNvSpPr/>
          <p:nvPr/>
        </p:nvSpPr>
        <p:spPr>
          <a:xfrm>
            <a:off x="5137200" y="6057900"/>
            <a:ext cx="1917600" cy="182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4934723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10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0" name="Google Shape;10010;p44"/>
          <p:cNvSpPr txBox="1">
            <a:spLocks noGrp="1"/>
          </p:cNvSpPr>
          <p:nvPr>
            <p:ph type="title" hasCustomPrompt="1"/>
          </p:nvPr>
        </p:nvSpPr>
        <p:spPr>
          <a:xfrm>
            <a:off x="950967" y="3863033"/>
            <a:ext cx="10290000" cy="11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9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0011" name="Google Shape;10011;p44"/>
          <p:cNvSpPr txBox="1">
            <a:spLocks noGrp="1"/>
          </p:cNvSpPr>
          <p:nvPr>
            <p:ph type="body" idx="1"/>
          </p:nvPr>
        </p:nvSpPr>
        <p:spPr>
          <a:xfrm>
            <a:off x="2598767" y="5015767"/>
            <a:ext cx="6994400" cy="4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>
                <a:solidFill>
                  <a:schemeClr val="lt2"/>
                </a:solidFill>
              </a:defRPr>
            </a:lvl1pPr>
            <a:lvl2pPr marL="1219170" lvl="1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 algn="ctr" rtl="0">
              <a:spcBef>
                <a:spcPts val="2133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algn="ctr" rtl="0">
              <a:spcBef>
                <a:spcPts val="2133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algn="ctr" rtl="0"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algn="ctr" rtl="0">
              <a:spcBef>
                <a:spcPts val="2133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algn="ctr" rtl="0">
              <a:spcBef>
                <a:spcPts val="2133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algn="ctr" rtl="0"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algn="ctr" rtl="0">
              <a:spcBef>
                <a:spcPts val="2133"/>
              </a:spcBef>
              <a:spcAft>
                <a:spcPts val="2133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0012" name="Google Shape;10012;p44"/>
          <p:cNvSpPr/>
          <p:nvPr/>
        </p:nvSpPr>
        <p:spPr>
          <a:xfrm rot="-5400000">
            <a:off x="6076804" y="4373896"/>
            <a:ext cx="38400" cy="3925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13" name="Google Shape;10013;p44"/>
          <p:cNvSpPr/>
          <p:nvPr/>
        </p:nvSpPr>
        <p:spPr>
          <a:xfrm rot="-5400000">
            <a:off x="3191800" y="6281696"/>
            <a:ext cx="127200" cy="1100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14" name="Google Shape;10014;p44"/>
          <p:cNvSpPr/>
          <p:nvPr/>
        </p:nvSpPr>
        <p:spPr>
          <a:xfrm rot="5400000">
            <a:off x="8873000" y="6281696"/>
            <a:ext cx="127200" cy="1100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610509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 1">
    <p:spTree>
      <p:nvGrpSpPr>
        <p:cNvPr id="1" name="Shape 10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6" name="Google Shape;10016;p45"/>
          <p:cNvSpPr txBox="1">
            <a:spLocks noGrp="1"/>
          </p:cNvSpPr>
          <p:nvPr>
            <p:ph type="title"/>
          </p:nvPr>
        </p:nvSpPr>
        <p:spPr>
          <a:xfrm>
            <a:off x="1430267" y="4350809"/>
            <a:ext cx="4343200" cy="11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45583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5">
  <p:cSld name="Title and two columns 5">
    <p:spTree>
      <p:nvGrpSpPr>
        <p:cNvPr id="1" name="Shape 10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8" name="Google Shape;10018;p46"/>
          <p:cNvSpPr txBox="1">
            <a:spLocks noGrp="1"/>
          </p:cNvSpPr>
          <p:nvPr>
            <p:ph type="body" idx="1"/>
          </p:nvPr>
        </p:nvSpPr>
        <p:spPr>
          <a:xfrm>
            <a:off x="822633" y="1736533"/>
            <a:ext cx="5298800" cy="43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0019" name="Google Shape;10019;p46"/>
          <p:cNvSpPr txBox="1">
            <a:spLocks noGrp="1"/>
          </p:cNvSpPr>
          <p:nvPr>
            <p:ph type="body" idx="2"/>
          </p:nvPr>
        </p:nvSpPr>
        <p:spPr>
          <a:xfrm>
            <a:off x="5892800" y="1736533"/>
            <a:ext cx="5486400" cy="43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>
                <a:latin typeface="Advent Pro"/>
                <a:ea typeface="Advent Pro"/>
                <a:cs typeface="Advent Pro"/>
                <a:sym typeface="Advent Pro"/>
              </a:defRPr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0020" name="Google Shape;10020;p46"/>
          <p:cNvSpPr txBox="1">
            <a:spLocks noGrp="1"/>
          </p:cNvSpPr>
          <p:nvPr>
            <p:ph type="title"/>
          </p:nvPr>
        </p:nvSpPr>
        <p:spPr>
          <a:xfrm>
            <a:off x="415600" y="3901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258058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6">
  <p:cSld name="Title and two columns 6">
    <p:spTree>
      <p:nvGrpSpPr>
        <p:cNvPr id="1" name="Shape 10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2" name="Google Shape;10022;p47"/>
          <p:cNvSpPr txBox="1">
            <a:spLocks noGrp="1"/>
          </p:cNvSpPr>
          <p:nvPr>
            <p:ph type="body" idx="1"/>
          </p:nvPr>
        </p:nvSpPr>
        <p:spPr>
          <a:xfrm>
            <a:off x="1820917" y="1736533"/>
            <a:ext cx="5298800" cy="43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>
                <a:latin typeface="Advent Pro"/>
                <a:ea typeface="Advent Pro"/>
                <a:cs typeface="Advent Pro"/>
                <a:sym typeface="Advent Pro"/>
              </a:defRPr>
            </a:lvl1pPr>
            <a:lvl2pPr marL="1219170" lvl="1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0023" name="Google Shape;10023;p47"/>
          <p:cNvSpPr txBox="1">
            <a:spLocks noGrp="1"/>
          </p:cNvSpPr>
          <p:nvPr>
            <p:ph type="body" idx="2"/>
          </p:nvPr>
        </p:nvSpPr>
        <p:spPr>
          <a:xfrm>
            <a:off x="6891084" y="1736533"/>
            <a:ext cx="3480000" cy="43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>
                <a:latin typeface="Advent Pro"/>
                <a:ea typeface="Advent Pro"/>
                <a:cs typeface="Advent Pro"/>
                <a:sym typeface="Advent Pro"/>
              </a:defRPr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0024" name="Google Shape;10024;p47"/>
          <p:cNvSpPr txBox="1">
            <a:spLocks noGrp="1"/>
          </p:cNvSpPr>
          <p:nvPr>
            <p:ph type="title"/>
          </p:nvPr>
        </p:nvSpPr>
        <p:spPr>
          <a:xfrm>
            <a:off x="415600" y="3901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49039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0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331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accent6"/>
        </a:solidFill>
        <a:effectLst/>
      </p:bgPr>
    </p:bg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7"/>
          <p:cNvSpPr txBox="1">
            <a:spLocks noGrp="1"/>
          </p:cNvSpPr>
          <p:nvPr>
            <p:ph type="body" idx="1"/>
          </p:nvPr>
        </p:nvSpPr>
        <p:spPr>
          <a:xfrm>
            <a:off x="4051600" y="2661067"/>
            <a:ext cx="4088800" cy="26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2133">
                <a:solidFill>
                  <a:srgbClr val="FFFFFF"/>
                </a:solidFill>
              </a:defRPr>
            </a:lvl1pPr>
            <a:lvl2pPr marL="1219170" lvl="1" indent="-440256" algn="ctr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2133">
                <a:solidFill>
                  <a:srgbClr val="FFFFFF"/>
                </a:solidFill>
              </a:defRPr>
            </a:lvl2pPr>
            <a:lvl3pPr marL="1828754" lvl="2" indent="-440256" algn="ctr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2133">
                <a:solidFill>
                  <a:srgbClr val="FFFFFF"/>
                </a:solidFill>
              </a:defRPr>
            </a:lvl3pPr>
            <a:lvl4pPr marL="2438339" lvl="3" indent="-440256" algn="ctr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2133">
                <a:solidFill>
                  <a:srgbClr val="FFFFFF"/>
                </a:solidFill>
              </a:defRPr>
            </a:lvl4pPr>
            <a:lvl5pPr marL="3047924" lvl="4" indent="-440256" algn="ctr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2133">
                <a:solidFill>
                  <a:srgbClr val="FFFFFF"/>
                </a:solidFill>
              </a:defRPr>
            </a:lvl5pPr>
            <a:lvl6pPr marL="3657509" lvl="5" indent="-440256" algn="ctr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2133">
                <a:solidFill>
                  <a:srgbClr val="FFFFFF"/>
                </a:solidFill>
              </a:defRPr>
            </a:lvl6pPr>
            <a:lvl7pPr marL="4267093" lvl="6" indent="-440256" algn="ctr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2133">
                <a:solidFill>
                  <a:srgbClr val="FFFFFF"/>
                </a:solidFill>
              </a:defRPr>
            </a:lvl7pPr>
            <a:lvl8pPr marL="4876678" lvl="7" indent="-440256" algn="ctr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2133">
                <a:solidFill>
                  <a:srgbClr val="FFFFFF"/>
                </a:solidFill>
              </a:defRPr>
            </a:lvl8pPr>
            <a:lvl9pPr marL="5486263" lvl="8" indent="-440256" algn="ctr">
              <a:spcBef>
                <a:spcPts val="2133"/>
              </a:spcBef>
              <a:spcAft>
                <a:spcPts val="2133"/>
              </a:spcAft>
              <a:buClr>
                <a:srgbClr val="FFFFFF"/>
              </a:buClr>
              <a:buSzPts val="1600"/>
              <a:buChar char="■"/>
              <a:defRPr sz="2133">
                <a:solidFill>
                  <a:srgbClr val="FFFFFF"/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743" name="Google Shape;743;p7"/>
          <p:cNvSpPr txBox="1">
            <a:spLocks noGrp="1"/>
          </p:cNvSpPr>
          <p:nvPr>
            <p:ph type="title"/>
          </p:nvPr>
        </p:nvSpPr>
        <p:spPr>
          <a:xfrm>
            <a:off x="415600" y="3901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011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5" name="Google Shape;745;p8"/>
          <p:cNvGrpSpPr/>
          <p:nvPr/>
        </p:nvGrpSpPr>
        <p:grpSpPr>
          <a:xfrm flipH="1">
            <a:off x="5059587" y="5289199"/>
            <a:ext cx="1176052" cy="1243605"/>
            <a:chOff x="7230575" y="3501811"/>
            <a:chExt cx="1540410" cy="1636035"/>
          </a:xfrm>
        </p:grpSpPr>
        <p:grpSp>
          <p:nvGrpSpPr>
            <p:cNvPr id="746" name="Google Shape;746;p8"/>
            <p:cNvGrpSpPr/>
            <p:nvPr/>
          </p:nvGrpSpPr>
          <p:grpSpPr>
            <a:xfrm>
              <a:off x="7655512" y="4362305"/>
              <a:ext cx="775528" cy="775540"/>
              <a:chOff x="7655512" y="4362305"/>
              <a:chExt cx="775528" cy="775540"/>
            </a:xfrm>
          </p:grpSpPr>
          <p:sp>
            <p:nvSpPr>
              <p:cNvPr id="747" name="Google Shape;747;p8"/>
              <p:cNvSpPr/>
              <p:nvPr/>
            </p:nvSpPr>
            <p:spPr>
              <a:xfrm flipH="1">
                <a:off x="7825485" y="5042204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8" name="Google Shape;748;p8"/>
              <p:cNvSpPr/>
              <p:nvPr/>
            </p:nvSpPr>
            <p:spPr>
              <a:xfrm flipH="1">
                <a:off x="7921094" y="5042204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9" name="Google Shape;749;p8"/>
              <p:cNvSpPr/>
              <p:nvPr/>
            </p:nvSpPr>
            <p:spPr>
              <a:xfrm flipH="1">
                <a:off x="7995449" y="5042204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0" name="Google Shape;750;p8"/>
              <p:cNvSpPr/>
              <p:nvPr/>
            </p:nvSpPr>
            <p:spPr>
              <a:xfrm flipH="1">
                <a:off x="8080438" y="5042204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1" name="Google Shape;751;p8"/>
              <p:cNvSpPr/>
              <p:nvPr/>
            </p:nvSpPr>
            <p:spPr>
              <a:xfrm flipH="1">
                <a:off x="7825485" y="495721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2" name="Google Shape;752;p8"/>
              <p:cNvSpPr/>
              <p:nvPr/>
            </p:nvSpPr>
            <p:spPr>
              <a:xfrm flipH="1">
                <a:off x="7921094" y="495721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3" name="Google Shape;753;p8"/>
              <p:cNvSpPr/>
              <p:nvPr/>
            </p:nvSpPr>
            <p:spPr>
              <a:xfrm flipH="1">
                <a:off x="7995449" y="495721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4" name="Google Shape;754;p8"/>
              <p:cNvSpPr/>
              <p:nvPr/>
            </p:nvSpPr>
            <p:spPr>
              <a:xfrm flipH="1">
                <a:off x="8080438" y="495721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5" name="Google Shape;755;p8"/>
              <p:cNvSpPr/>
              <p:nvPr/>
            </p:nvSpPr>
            <p:spPr>
              <a:xfrm flipH="1">
                <a:off x="7825485" y="4872228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6" name="Google Shape;756;p8"/>
              <p:cNvSpPr/>
              <p:nvPr/>
            </p:nvSpPr>
            <p:spPr>
              <a:xfrm flipH="1">
                <a:off x="7921094" y="4872228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7" name="Google Shape;757;p8"/>
              <p:cNvSpPr/>
              <p:nvPr/>
            </p:nvSpPr>
            <p:spPr>
              <a:xfrm flipH="1">
                <a:off x="7995449" y="4872228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8" name="Google Shape;758;p8"/>
              <p:cNvSpPr/>
              <p:nvPr/>
            </p:nvSpPr>
            <p:spPr>
              <a:xfrm flipH="1">
                <a:off x="8080438" y="4872228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9" name="Google Shape;759;p8"/>
              <p:cNvSpPr/>
              <p:nvPr/>
            </p:nvSpPr>
            <p:spPr>
              <a:xfrm flipH="1">
                <a:off x="7825485" y="4787235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0" name="Google Shape;760;p8"/>
              <p:cNvSpPr/>
              <p:nvPr/>
            </p:nvSpPr>
            <p:spPr>
              <a:xfrm flipH="1">
                <a:off x="7921094" y="4787235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1" name="Google Shape;761;p8"/>
              <p:cNvSpPr/>
              <p:nvPr/>
            </p:nvSpPr>
            <p:spPr>
              <a:xfrm flipH="1">
                <a:off x="7995449" y="478723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2" name="Google Shape;762;p8"/>
              <p:cNvSpPr/>
              <p:nvPr/>
            </p:nvSpPr>
            <p:spPr>
              <a:xfrm flipH="1">
                <a:off x="8080438" y="4787235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3" name="Google Shape;763;p8"/>
              <p:cNvSpPr/>
              <p:nvPr/>
            </p:nvSpPr>
            <p:spPr>
              <a:xfrm flipH="1">
                <a:off x="7825485" y="4702251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4" name="Google Shape;764;p8"/>
              <p:cNvSpPr/>
              <p:nvPr/>
            </p:nvSpPr>
            <p:spPr>
              <a:xfrm flipH="1">
                <a:off x="7921094" y="4702251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5" name="Google Shape;765;p8"/>
              <p:cNvSpPr/>
              <p:nvPr/>
            </p:nvSpPr>
            <p:spPr>
              <a:xfrm flipH="1">
                <a:off x="7995449" y="4702251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6" name="Google Shape;766;p8"/>
              <p:cNvSpPr/>
              <p:nvPr/>
            </p:nvSpPr>
            <p:spPr>
              <a:xfrm flipH="1">
                <a:off x="8080438" y="4702251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7" name="Google Shape;767;p8"/>
              <p:cNvSpPr/>
              <p:nvPr/>
            </p:nvSpPr>
            <p:spPr>
              <a:xfrm flipH="1">
                <a:off x="7655512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8" name="Google Shape;768;p8"/>
              <p:cNvSpPr/>
              <p:nvPr/>
            </p:nvSpPr>
            <p:spPr>
              <a:xfrm flipH="1">
                <a:off x="7740496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9" name="Google Shape;769;p8"/>
              <p:cNvSpPr/>
              <p:nvPr/>
            </p:nvSpPr>
            <p:spPr>
              <a:xfrm flipH="1">
                <a:off x="7825485" y="4617267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0" name="Google Shape;770;p8"/>
              <p:cNvSpPr/>
              <p:nvPr/>
            </p:nvSpPr>
            <p:spPr>
              <a:xfrm flipH="1">
                <a:off x="7921094" y="4617267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1" name="Google Shape;771;p8"/>
              <p:cNvSpPr/>
              <p:nvPr/>
            </p:nvSpPr>
            <p:spPr>
              <a:xfrm flipH="1">
                <a:off x="7995449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2" name="Google Shape;772;p8"/>
              <p:cNvSpPr/>
              <p:nvPr/>
            </p:nvSpPr>
            <p:spPr>
              <a:xfrm flipH="1">
                <a:off x="8080438" y="4617267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3" name="Google Shape;773;p8"/>
              <p:cNvSpPr/>
              <p:nvPr/>
            </p:nvSpPr>
            <p:spPr>
              <a:xfrm flipH="1">
                <a:off x="8176054" y="4617267"/>
                <a:ext cx="7439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4" name="Google Shape;774;p8"/>
              <p:cNvSpPr/>
              <p:nvPr/>
            </p:nvSpPr>
            <p:spPr>
              <a:xfrm flipH="1">
                <a:off x="8250417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5" name="Google Shape;775;p8"/>
              <p:cNvSpPr/>
              <p:nvPr/>
            </p:nvSpPr>
            <p:spPr>
              <a:xfrm flipH="1">
                <a:off x="8335399" y="4617267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6" name="Google Shape;776;p8"/>
              <p:cNvSpPr/>
              <p:nvPr/>
            </p:nvSpPr>
            <p:spPr>
              <a:xfrm flipH="1">
                <a:off x="7655512" y="4532274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7" name="Google Shape;777;p8"/>
              <p:cNvSpPr/>
              <p:nvPr/>
            </p:nvSpPr>
            <p:spPr>
              <a:xfrm flipH="1">
                <a:off x="7995449" y="4532274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8" name="Google Shape;778;p8"/>
              <p:cNvSpPr/>
              <p:nvPr/>
            </p:nvSpPr>
            <p:spPr>
              <a:xfrm flipH="1">
                <a:off x="8335399" y="4532274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9" name="Google Shape;779;p8"/>
              <p:cNvSpPr/>
              <p:nvPr/>
            </p:nvSpPr>
            <p:spPr>
              <a:xfrm flipH="1">
                <a:off x="7655512" y="4447290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0" name="Google Shape;780;p8"/>
              <p:cNvSpPr/>
              <p:nvPr/>
            </p:nvSpPr>
            <p:spPr>
              <a:xfrm flipH="1">
                <a:off x="7995449" y="4447290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1" name="Google Shape;781;p8"/>
              <p:cNvSpPr/>
              <p:nvPr/>
            </p:nvSpPr>
            <p:spPr>
              <a:xfrm flipH="1">
                <a:off x="8335399" y="4447290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2" name="Google Shape;782;p8"/>
              <p:cNvSpPr/>
              <p:nvPr/>
            </p:nvSpPr>
            <p:spPr>
              <a:xfrm flipH="1">
                <a:off x="7655512" y="4362305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3" name="Google Shape;783;p8"/>
              <p:cNvSpPr/>
              <p:nvPr/>
            </p:nvSpPr>
            <p:spPr>
              <a:xfrm flipH="1">
                <a:off x="7995449" y="436230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4" name="Google Shape;784;p8"/>
              <p:cNvSpPr/>
              <p:nvPr/>
            </p:nvSpPr>
            <p:spPr>
              <a:xfrm flipH="1">
                <a:off x="8335399" y="4362305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785" name="Google Shape;785;p8"/>
            <p:cNvSpPr/>
            <p:nvPr/>
          </p:nvSpPr>
          <p:spPr>
            <a:xfrm flipH="1">
              <a:off x="7315559" y="3767391"/>
              <a:ext cx="85020" cy="8502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8"/>
            <p:cNvSpPr/>
            <p:nvPr/>
          </p:nvSpPr>
          <p:spPr>
            <a:xfrm flipH="1">
              <a:off x="7655512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8"/>
            <p:cNvSpPr/>
            <p:nvPr/>
          </p:nvSpPr>
          <p:spPr>
            <a:xfrm flipH="1">
              <a:off x="8080438" y="3671779"/>
              <a:ext cx="95649" cy="95641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8"/>
            <p:cNvSpPr/>
            <p:nvPr/>
          </p:nvSpPr>
          <p:spPr>
            <a:xfrm flipH="1">
              <a:off x="8685973" y="3597414"/>
              <a:ext cx="85012" cy="95641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8"/>
            <p:cNvSpPr/>
            <p:nvPr/>
          </p:nvSpPr>
          <p:spPr>
            <a:xfrm flipH="1">
              <a:off x="8685973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8"/>
            <p:cNvSpPr/>
            <p:nvPr/>
          </p:nvSpPr>
          <p:spPr>
            <a:xfrm flipH="1">
              <a:off x="8176054" y="3501811"/>
              <a:ext cx="74390" cy="95633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8"/>
            <p:cNvSpPr/>
            <p:nvPr/>
          </p:nvSpPr>
          <p:spPr>
            <a:xfrm flipH="1">
              <a:off x="8250417" y="3501811"/>
              <a:ext cx="85012" cy="95633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92" name="Google Shape;792;p8"/>
            <p:cNvGrpSpPr/>
            <p:nvPr/>
          </p:nvGrpSpPr>
          <p:grpSpPr>
            <a:xfrm>
              <a:off x="7230575" y="3501811"/>
              <a:ext cx="1540410" cy="860514"/>
              <a:chOff x="7230575" y="3501811"/>
              <a:chExt cx="1540410" cy="860514"/>
            </a:xfrm>
          </p:grpSpPr>
          <p:sp>
            <p:nvSpPr>
              <p:cNvPr id="793" name="Google Shape;793;p8"/>
              <p:cNvSpPr/>
              <p:nvPr/>
            </p:nvSpPr>
            <p:spPr>
              <a:xfrm flipH="1">
                <a:off x="731555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4" name="Google Shape;794;p8"/>
              <p:cNvSpPr/>
              <p:nvPr/>
            </p:nvSpPr>
            <p:spPr>
              <a:xfrm flipH="1">
                <a:off x="7400551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5" name="Google Shape;795;p8"/>
              <p:cNvSpPr/>
              <p:nvPr/>
            </p:nvSpPr>
            <p:spPr>
              <a:xfrm flipH="1">
                <a:off x="7485535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4" y="1088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6" name="Google Shape;796;p8"/>
              <p:cNvSpPr/>
              <p:nvPr/>
            </p:nvSpPr>
            <p:spPr>
              <a:xfrm flipH="1">
                <a:off x="7570520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7" name="Google Shape;797;p8"/>
              <p:cNvSpPr/>
              <p:nvPr/>
            </p:nvSpPr>
            <p:spPr>
              <a:xfrm flipH="1">
                <a:off x="7655512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8" name="Google Shape;798;p8"/>
              <p:cNvSpPr/>
              <p:nvPr/>
            </p:nvSpPr>
            <p:spPr>
              <a:xfrm flipH="1">
                <a:off x="7740496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9" name="Google Shape;799;p8"/>
              <p:cNvSpPr/>
              <p:nvPr/>
            </p:nvSpPr>
            <p:spPr>
              <a:xfrm flipH="1">
                <a:off x="7825485" y="4277321"/>
                <a:ext cx="95633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0" name="Google Shape;800;p8"/>
              <p:cNvSpPr/>
              <p:nvPr/>
            </p:nvSpPr>
            <p:spPr>
              <a:xfrm flipH="1">
                <a:off x="7921094" y="4277321"/>
                <a:ext cx="7438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9523" y="1088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1" name="Google Shape;801;p8"/>
              <p:cNvSpPr/>
              <p:nvPr/>
            </p:nvSpPr>
            <p:spPr>
              <a:xfrm flipH="1">
                <a:off x="799544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2" name="Google Shape;802;p8"/>
              <p:cNvSpPr/>
              <p:nvPr/>
            </p:nvSpPr>
            <p:spPr>
              <a:xfrm flipH="1">
                <a:off x="8080438" y="4277321"/>
                <a:ext cx="95649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7" y="1088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3" name="Google Shape;803;p8"/>
              <p:cNvSpPr/>
              <p:nvPr/>
            </p:nvSpPr>
            <p:spPr>
              <a:xfrm flipH="1">
                <a:off x="8176054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4" name="Google Shape;804;p8"/>
              <p:cNvSpPr/>
              <p:nvPr/>
            </p:nvSpPr>
            <p:spPr>
              <a:xfrm flipH="1">
                <a:off x="825041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5" name="Google Shape;805;p8"/>
              <p:cNvSpPr/>
              <p:nvPr/>
            </p:nvSpPr>
            <p:spPr>
              <a:xfrm flipH="1">
                <a:off x="833539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6" name="Google Shape;806;p8"/>
              <p:cNvSpPr/>
              <p:nvPr/>
            </p:nvSpPr>
            <p:spPr>
              <a:xfrm flipH="1">
                <a:off x="8431015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7" name="Google Shape;807;p8"/>
              <p:cNvSpPr/>
              <p:nvPr/>
            </p:nvSpPr>
            <p:spPr>
              <a:xfrm flipH="1">
                <a:off x="850537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8" name="Google Shape;808;p8"/>
              <p:cNvSpPr/>
              <p:nvPr/>
            </p:nvSpPr>
            <p:spPr>
              <a:xfrm flipH="1">
                <a:off x="859035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9" name="Google Shape;809;p8"/>
              <p:cNvSpPr/>
              <p:nvPr/>
            </p:nvSpPr>
            <p:spPr>
              <a:xfrm flipH="1">
                <a:off x="731555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0" name="Google Shape;810;p8"/>
              <p:cNvSpPr/>
              <p:nvPr/>
            </p:nvSpPr>
            <p:spPr>
              <a:xfrm flipH="1">
                <a:off x="7400551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1" name="Google Shape;811;p8"/>
              <p:cNvSpPr/>
              <p:nvPr/>
            </p:nvSpPr>
            <p:spPr>
              <a:xfrm flipH="1">
                <a:off x="7485535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2" name="Google Shape;812;p8"/>
              <p:cNvSpPr/>
              <p:nvPr/>
            </p:nvSpPr>
            <p:spPr>
              <a:xfrm flipH="1">
                <a:off x="7570520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3" name="Google Shape;813;p8"/>
              <p:cNvSpPr/>
              <p:nvPr/>
            </p:nvSpPr>
            <p:spPr>
              <a:xfrm flipH="1">
                <a:off x="7655512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4" name="Google Shape;814;p8"/>
              <p:cNvSpPr/>
              <p:nvPr/>
            </p:nvSpPr>
            <p:spPr>
              <a:xfrm flipH="1">
                <a:off x="7740496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5" name="Google Shape;815;p8"/>
              <p:cNvSpPr/>
              <p:nvPr/>
            </p:nvSpPr>
            <p:spPr>
              <a:xfrm flipH="1">
                <a:off x="7825485" y="4181710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6" name="Google Shape;816;p8"/>
              <p:cNvSpPr/>
              <p:nvPr/>
            </p:nvSpPr>
            <p:spPr>
              <a:xfrm flipH="1">
                <a:off x="7921094" y="4181710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7" name="Google Shape;817;p8"/>
              <p:cNvSpPr/>
              <p:nvPr/>
            </p:nvSpPr>
            <p:spPr>
              <a:xfrm flipH="1">
                <a:off x="799544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8" name="Google Shape;818;p8"/>
              <p:cNvSpPr/>
              <p:nvPr/>
            </p:nvSpPr>
            <p:spPr>
              <a:xfrm flipH="1">
                <a:off x="8080438" y="4181710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9" name="Google Shape;819;p8"/>
              <p:cNvSpPr/>
              <p:nvPr/>
            </p:nvSpPr>
            <p:spPr>
              <a:xfrm flipH="1">
                <a:off x="8176054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0" name="Google Shape;820;p8"/>
              <p:cNvSpPr/>
              <p:nvPr/>
            </p:nvSpPr>
            <p:spPr>
              <a:xfrm flipH="1">
                <a:off x="825041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1" name="Google Shape;821;p8"/>
              <p:cNvSpPr/>
              <p:nvPr/>
            </p:nvSpPr>
            <p:spPr>
              <a:xfrm flipH="1">
                <a:off x="833539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2" name="Google Shape;822;p8"/>
              <p:cNvSpPr/>
              <p:nvPr/>
            </p:nvSpPr>
            <p:spPr>
              <a:xfrm flipH="1">
                <a:off x="8431015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3" name="Google Shape;823;p8"/>
              <p:cNvSpPr/>
              <p:nvPr/>
            </p:nvSpPr>
            <p:spPr>
              <a:xfrm flipH="1">
                <a:off x="850537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4" name="Google Shape;824;p8"/>
              <p:cNvSpPr/>
              <p:nvPr/>
            </p:nvSpPr>
            <p:spPr>
              <a:xfrm flipH="1">
                <a:off x="859035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5" name="Google Shape;825;p8"/>
              <p:cNvSpPr/>
              <p:nvPr/>
            </p:nvSpPr>
            <p:spPr>
              <a:xfrm flipH="1">
                <a:off x="731555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6" name="Google Shape;826;p8"/>
              <p:cNvSpPr/>
              <p:nvPr/>
            </p:nvSpPr>
            <p:spPr>
              <a:xfrm flipH="1">
                <a:off x="7400551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7" name="Google Shape;827;p8"/>
              <p:cNvSpPr/>
              <p:nvPr/>
            </p:nvSpPr>
            <p:spPr>
              <a:xfrm flipH="1">
                <a:off x="7485535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8" name="Google Shape;828;p8"/>
              <p:cNvSpPr/>
              <p:nvPr/>
            </p:nvSpPr>
            <p:spPr>
              <a:xfrm flipH="1">
                <a:off x="7570520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9" name="Google Shape;829;p8"/>
              <p:cNvSpPr/>
              <p:nvPr/>
            </p:nvSpPr>
            <p:spPr>
              <a:xfrm flipH="1">
                <a:off x="7655512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0" name="Google Shape;830;p8"/>
              <p:cNvSpPr/>
              <p:nvPr/>
            </p:nvSpPr>
            <p:spPr>
              <a:xfrm flipH="1">
                <a:off x="7740496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1" name="Google Shape;831;p8"/>
              <p:cNvSpPr/>
              <p:nvPr/>
            </p:nvSpPr>
            <p:spPr>
              <a:xfrm flipH="1">
                <a:off x="7825485" y="4107344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2" name="Google Shape;832;p8"/>
              <p:cNvSpPr/>
              <p:nvPr/>
            </p:nvSpPr>
            <p:spPr>
              <a:xfrm flipH="1">
                <a:off x="7921094" y="4107344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9523" y="952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3" name="Google Shape;833;p8"/>
              <p:cNvSpPr/>
              <p:nvPr/>
            </p:nvSpPr>
            <p:spPr>
              <a:xfrm flipH="1">
                <a:off x="799544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4" name="Google Shape;834;p8"/>
              <p:cNvSpPr/>
              <p:nvPr/>
            </p:nvSpPr>
            <p:spPr>
              <a:xfrm flipH="1">
                <a:off x="8080438" y="410734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5" name="Google Shape;835;p8"/>
              <p:cNvSpPr/>
              <p:nvPr/>
            </p:nvSpPr>
            <p:spPr>
              <a:xfrm flipH="1">
                <a:off x="8176054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6" name="Google Shape;836;p8"/>
              <p:cNvSpPr/>
              <p:nvPr/>
            </p:nvSpPr>
            <p:spPr>
              <a:xfrm flipH="1">
                <a:off x="825041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7" name="Google Shape;837;p8"/>
              <p:cNvSpPr/>
              <p:nvPr/>
            </p:nvSpPr>
            <p:spPr>
              <a:xfrm flipH="1">
                <a:off x="833539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8" name="Google Shape;838;p8"/>
              <p:cNvSpPr/>
              <p:nvPr/>
            </p:nvSpPr>
            <p:spPr>
              <a:xfrm flipH="1">
                <a:off x="8431015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9" name="Google Shape;839;p8"/>
              <p:cNvSpPr/>
              <p:nvPr/>
            </p:nvSpPr>
            <p:spPr>
              <a:xfrm flipH="1">
                <a:off x="850537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0" name="Google Shape;840;p8"/>
              <p:cNvSpPr/>
              <p:nvPr/>
            </p:nvSpPr>
            <p:spPr>
              <a:xfrm flipH="1">
                <a:off x="859035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1" name="Google Shape;841;p8"/>
              <p:cNvSpPr/>
              <p:nvPr/>
            </p:nvSpPr>
            <p:spPr>
              <a:xfrm flipH="1">
                <a:off x="731555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2" name="Google Shape;842;p8"/>
              <p:cNvSpPr/>
              <p:nvPr/>
            </p:nvSpPr>
            <p:spPr>
              <a:xfrm flipH="1">
                <a:off x="7400551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3" name="Google Shape;843;p8"/>
              <p:cNvSpPr/>
              <p:nvPr/>
            </p:nvSpPr>
            <p:spPr>
              <a:xfrm flipH="1">
                <a:off x="7485535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4" name="Google Shape;844;p8"/>
              <p:cNvSpPr/>
              <p:nvPr/>
            </p:nvSpPr>
            <p:spPr>
              <a:xfrm flipH="1">
                <a:off x="7570520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5" name="Google Shape;845;p8"/>
              <p:cNvSpPr/>
              <p:nvPr/>
            </p:nvSpPr>
            <p:spPr>
              <a:xfrm flipH="1">
                <a:off x="7655512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6" name="Google Shape;846;p8"/>
              <p:cNvSpPr/>
              <p:nvPr/>
            </p:nvSpPr>
            <p:spPr>
              <a:xfrm flipH="1">
                <a:off x="7740496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7" name="Google Shape;847;p8"/>
              <p:cNvSpPr/>
              <p:nvPr/>
            </p:nvSpPr>
            <p:spPr>
              <a:xfrm flipH="1">
                <a:off x="7825485" y="402235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8" name="Google Shape;848;p8"/>
              <p:cNvSpPr/>
              <p:nvPr/>
            </p:nvSpPr>
            <p:spPr>
              <a:xfrm flipH="1">
                <a:off x="7921094" y="402235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9" name="Google Shape;849;p8"/>
              <p:cNvSpPr/>
              <p:nvPr/>
            </p:nvSpPr>
            <p:spPr>
              <a:xfrm flipH="1">
                <a:off x="799544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0" name="Google Shape;850;p8"/>
              <p:cNvSpPr/>
              <p:nvPr/>
            </p:nvSpPr>
            <p:spPr>
              <a:xfrm flipH="1">
                <a:off x="8080438" y="402235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1" name="Google Shape;851;p8"/>
              <p:cNvSpPr/>
              <p:nvPr/>
            </p:nvSpPr>
            <p:spPr>
              <a:xfrm flipH="1">
                <a:off x="8176054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2" name="Google Shape;852;p8"/>
              <p:cNvSpPr/>
              <p:nvPr/>
            </p:nvSpPr>
            <p:spPr>
              <a:xfrm flipH="1">
                <a:off x="825041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3" name="Google Shape;853;p8"/>
              <p:cNvSpPr/>
              <p:nvPr/>
            </p:nvSpPr>
            <p:spPr>
              <a:xfrm flipH="1">
                <a:off x="833539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4" name="Google Shape;854;p8"/>
              <p:cNvSpPr/>
              <p:nvPr/>
            </p:nvSpPr>
            <p:spPr>
              <a:xfrm flipH="1">
                <a:off x="8431015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5" name="Google Shape;855;p8"/>
              <p:cNvSpPr/>
              <p:nvPr/>
            </p:nvSpPr>
            <p:spPr>
              <a:xfrm flipH="1">
                <a:off x="850537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6" name="Google Shape;856;p8"/>
              <p:cNvSpPr/>
              <p:nvPr/>
            </p:nvSpPr>
            <p:spPr>
              <a:xfrm flipH="1">
                <a:off x="859035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7" name="Google Shape;857;p8"/>
              <p:cNvSpPr/>
              <p:nvPr/>
            </p:nvSpPr>
            <p:spPr>
              <a:xfrm flipH="1">
                <a:off x="731555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8" name="Google Shape;858;p8"/>
              <p:cNvSpPr/>
              <p:nvPr/>
            </p:nvSpPr>
            <p:spPr>
              <a:xfrm flipH="1">
                <a:off x="7400551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9" name="Google Shape;859;p8"/>
              <p:cNvSpPr/>
              <p:nvPr/>
            </p:nvSpPr>
            <p:spPr>
              <a:xfrm flipH="1">
                <a:off x="7485535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0" name="Google Shape;860;p8"/>
              <p:cNvSpPr/>
              <p:nvPr/>
            </p:nvSpPr>
            <p:spPr>
              <a:xfrm flipH="1">
                <a:off x="7570520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1" name="Google Shape;861;p8"/>
              <p:cNvSpPr/>
              <p:nvPr/>
            </p:nvSpPr>
            <p:spPr>
              <a:xfrm flipH="1">
                <a:off x="7655512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2" name="Google Shape;862;p8"/>
              <p:cNvSpPr/>
              <p:nvPr/>
            </p:nvSpPr>
            <p:spPr>
              <a:xfrm flipH="1">
                <a:off x="7740496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3" name="Google Shape;863;p8"/>
              <p:cNvSpPr/>
              <p:nvPr/>
            </p:nvSpPr>
            <p:spPr>
              <a:xfrm flipH="1">
                <a:off x="7825485" y="3926748"/>
                <a:ext cx="95633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4" name="Google Shape;864;p8"/>
              <p:cNvSpPr/>
              <p:nvPr/>
            </p:nvSpPr>
            <p:spPr>
              <a:xfrm flipH="1">
                <a:off x="7921094" y="3926748"/>
                <a:ext cx="7438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5" name="Google Shape;865;p8"/>
              <p:cNvSpPr/>
              <p:nvPr/>
            </p:nvSpPr>
            <p:spPr>
              <a:xfrm flipH="1">
                <a:off x="799544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6" name="Google Shape;866;p8"/>
              <p:cNvSpPr/>
              <p:nvPr/>
            </p:nvSpPr>
            <p:spPr>
              <a:xfrm flipH="1">
                <a:off x="8080438" y="3926748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7" name="Google Shape;867;p8"/>
              <p:cNvSpPr/>
              <p:nvPr/>
            </p:nvSpPr>
            <p:spPr>
              <a:xfrm flipH="1">
                <a:off x="8176054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8" name="Google Shape;868;p8"/>
              <p:cNvSpPr/>
              <p:nvPr/>
            </p:nvSpPr>
            <p:spPr>
              <a:xfrm flipH="1">
                <a:off x="825041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9" name="Google Shape;869;p8"/>
              <p:cNvSpPr/>
              <p:nvPr/>
            </p:nvSpPr>
            <p:spPr>
              <a:xfrm flipH="1">
                <a:off x="833539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0" name="Google Shape;870;p8"/>
              <p:cNvSpPr/>
              <p:nvPr/>
            </p:nvSpPr>
            <p:spPr>
              <a:xfrm flipH="1">
                <a:off x="8431015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1" name="Google Shape;871;p8"/>
              <p:cNvSpPr/>
              <p:nvPr/>
            </p:nvSpPr>
            <p:spPr>
              <a:xfrm flipH="1">
                <a:off x="850537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2" name="Google Shape;872;p8"/>
              <p:cNvSpPr/>
              <p:nvPr/>
            </p:nvSpPr>
            <p:spPr>
              <a:xfrm flipH="1">
                <a:off x="859035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3" name="Google Shape;873;p8"/>
              <p:cNvSpPr/>
              <p:nvPr/>
            </p:nvSpPr>
            <p:spPr>
              <a:xfrm flipH="1">
                <a:off x="731555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4" name="Google Shape;874;p8"/>
              <p:cNvSpPr/>
              <p:nvPr/>
            </p:nvSpPr>
            <p:spPr>
              <a:xfrm flipH="1">
                <a:off x="7400551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5" name="Google Shape;875;p8"/>
              <p:cNvSpPr/>
              <p:nvPr/>
            </p:nvSpPr>
            <p:spPr>
              <a:xfrm flipH="1">
                <a:off x="7485535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4" y="952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6" name="Google Shape;876;p8"/>
              <p:cNvSpPr/>
              <p:nvPr/>
            </p:nvSpPr>
            <p:spPr>
              <a:xfrm flipH="1">
                <a:off x="7570520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7" name="Google Shape;877;p8"/>
              <p:cNvSpPr/>
              <p:nvPr/>
            </p:nvSpPr>
            <p:spPr>
              <a:xfrm flipH="1">
                <a:off x="7655512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8" name="Google Shape;878;p8"/>
              <p:cNvSpPr/>
              <p:nvPr/>
            </p:nvSpPr>
            <p:spPr>
              <a:xfrm flipH="1">
                <a:off x="7740496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9" name="Google Shape;879;p8"/>
              <p:cNvSpPr/>
              <p:nvPr/>
            </p:nvSpPr>
            <p:spPr>
              <a:xfrm flipH="1">
                <a:off x="7825485" y="3852383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0" name="Google Shape;880;p8"/>
              <p:cNvSpPr/>
              <p:nvPr/>
            </p:nvSpPr>
            <p:spPr>
              <a:xfrm flipH="1">
                <a:off x="7921094" y="3852383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9523" y="952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1" name="Google Shape;881;p8"/>
              <p:cNvSpPr/>
              <p:nvPr/>
            </p:nvSpPr>
            <p:spPr>
              <a:xfrm flipH="1">
                <a:off x="799544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2" name="Google Shape;882;p8"/>
              <p:cNvSpPr/>
              <p:nvPr/>
            </p:nvSpPr>
            <p:spPr>
              <a:xfrm flipH="1">
                <a:off x="8080438" y="3852383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7" y="952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3" name="Google Shape;883;p8"/>
              <p:cNvSpPr/>
              <p:nvPr/>
            </p:nvSpPr>
            <p:spPr>
              <a:xfrm flipH="1">
                <a:off x="8176054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4" name="Google Shape;884;p8"/>
              <p:cNvSpPr/>
              <p:nvPr/>
            </p:nvSpPr>
            <p:spPr>
              <a:xfrm flipH="1">
                <a:off x="825041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5" name="Google Shape;885;p8"/>
              <p:cNvSpPr/>
              <p:nvPr/>
            </p:nvSpPr>
            <p:spPr>
              <a:xfrm flipH="1">
                <a:off x="833539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6" name="Google Shape;886;p8"/>
              <p:cNvSpPr/>
              <p:nvPr/>
            </p:nvSpPr>
            <p:spPr>
              <a:xfrm flipH="1">
                <a:off x="8431015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7" name="Google Shape;887;p8"/>
              <p:cNvSpPr/>
              <p:nvPr/>
            </p:nvSpPr>
            <p:spPr>
              <a:xfrm flipH="1">
                <a:off x="850537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8" name="Google Shape;888;p8"/>
              <p:cNvSpPr/>
              <p:nvPr/>
            </p:nvSpPr>
            <p:spPr>
              <a:xfrm flipH="1">
                <a:off x="859035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9" name="Google Shape;889;p8"/>
              <p:cNvSpPr/>
              <p:nvPr/>
            </p:nvSpPr>
            <p:spPr>
              <a:xfrm flipH="1">
                <a:off x="7230575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0" name="Google Shape;890;p8"/>
              <p:cNvSpPr/>
              <p:nvPr/>
            </p:nvSpPr>
            <p:spPr>
              <a:xfrm flipH="1">
                <a:off x="7230575" y="411796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1" name="Google Shape;891;p8"/>
              <p:cNvSpPr/>
              <p:nvPr/>
            </p:nvSpPr>
            <p:spPr>
              <a:xfrm flipH="1">
                <a:off x="7230575" y="4022352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2" name="Google Shape;892;p8"/>
              <p:cNvSpPr/>
              <p:nvPr/>
            </p:nvSpPr>
            <p:spPr>
              <a:xfrm flipH="1">
                <a:off x="7230575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3" name="Google Shape;893;p8"/>
              <p:cNvSpPr/>
              <p:nvPr/>
            </p:nvSpPr>
            <p:spPr>
              <a:xfrm flipH="1">
                <a:off x="7230575" y="3863002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4" name="Google Shape;894;p8"/>
              <p:cNvSpPr/>
              <p:nvPr/>
            </p:nvSpPr>
            <p:spPr>
              <a:xfrm flipH="1">
                <a:off x="7400551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5" name="Google Shape;895;p8"/>
              <p:cNvSpPr/>
              <p:nvPr/>
            </p:nvSpPr>
            <p:spPr>
              <a:xfrm flipH="1">
                <a:off x="7485535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6" name="Google Shape;896;p8"/>
              <p:cNvSpPr/>
              <p:nvPr/>
            </p:nvSpPr>
            <p:spPr>
              <a:xfrm flipH="1">
                <a:off x="7570520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7" name="Google Shape;897;p8"/>
              <p:cNvSpPr/>
              <p:nvPr/>
            </p:nvSpPr>
            <p:spPr>
              <a:xfrm flipH="1">
                <a:off x="7740496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8" name="Google Shape;898;p8"/>
              <p:cNvSpPr/>
              <p:nvPr/>
            </p:nvSpPr>
            <p:spPr>
              <a:xfrm flipH="1">
                <a:off x="7825485" y="3767391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9" name="Google Shape;899;p8"/>
              <p:cNvSpPr/>
              <p:nvPr/>
            </p:nvSpPr>
            <p:spPr>
              <a:xfrm flipH="1">
                <a:off x="7921094" y="3767391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0" name="Google Shape;900;p8"/>
              <p:cNvSpPr/>
              <p:nvPr/>
            </p:nvSpPr>
            <p:spPr>
              <a:xfrm flipH="1">
                <a:off x="7995449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1" name="Google Shape;901;p8"/>
              <p:cNvSpPr/>
              <p:nvPr/>
            </p:nvSpPr>
            <p:spPr>
              <a:xfrm flipH="1">
                <a:off x="8080438" y="3767391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2" name="Google Shape;902;p8"/>
              <p:cNvSpPr/>
              <p:nvPr/>
            </p:nvSpPr>
            <p:spPr>
              <a:xfrm flipH="1">
                <a:off x="8176054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3" name="Google Shape;903;p8"/>
              <p:cNvSpPr/>
              <p:nvPr/>
            </p:nvSpPr>
            <p:spPr>
              <a:xfrm flipH="1">
                <a:off x="825041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4" name="Google Shape;904;p8"/>
              <p:cNvSpPr/>
              <p:nvPr/>
            </p:nvSpPr>
            <p:spPr>
              <a:xfrm flipH="1">
                <a:off x="833539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5" name="Google Shape;905;p8"/>
              <p:cNvSpPr/>
              <p:nvPr/>
            </p:nvSpPr>
            <p:spPr>
              <a:xfrm flipH="1">
                <a:off x="8431015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6" name="Google Shape;906;p8"/>
              <p:cNvSpPr/>
              <p:nvPr/>
            </p:nvSpPr>
            <p:spPr>
              <a:xfrm flipH="1">
                <a:off x="850537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7" name="Google Shape;907;p8"/>
              <p:cNvSpPr/>
              <p:nvPr/>
            </p:nvSpPr>
            <p:spPr>
              <a:xfrm flipH="1">
                <a:off x="859035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8" name="Google Shape;908;p8"/>
              <p:cNvSpPr/>
              <p:nvPr/>
            </p:nvSpPr>
            <p:spPr>
              <a:xfrm flipH="1">
                <a:off x="8176054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9" name="Google Shape;909;p8"/>
              <p:cNvSpPr/>
              <p:nvPr/>
            </p:nvSpPr>
            <p:spPr>
              <a:xfrm flipH="1">
                <a:off x="825041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0" name="Google Shape;910;p8"/>
              <p:cNvSpPr/>
              <p:nvPr/>
            </p:nvSpPr>
            <p:spPr>
              <a:xfrm flipH="1">
                <a:off x="833539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1" name="Google Shape;911;p8"/>
              <p:cNvSpPr/>
              <p:nvPr/>
            </p:nvSpPr>
            <p:spPr>
              <a:xfrm flipH="1">
                <a:off x="8431015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2" name="Google Shape;912;p8"/>
              <p:cNvSpPr/>
              <p:nvPr/>
            </p:nvSpPr>
            <p:spPr>
              <a:xfrm flipH="1">
                <a:off x="850537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3" name="Google Shape;913;p8"/>
              <p:cNvSpPr/>
              <p:nvPr/>
            </p:nvSpPr>
            <p:spPr>
              <a:xfrm flipH="1">
                <a:off x="859035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4" name="Google Shape;914;p8"/>
              <p:cNvSpPr/>
              <p:nvPr/>
            </p:nvSpPr>
            <p:spPr>
              <a:xfrm flipH="1">
                <a:off x="8080438" y="359741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5" name="Google Shape;915;p8"/>
              <p:cNvSpPr/>
              <p:nvPr/>
            </p:nvSpPr>
            <p:spPr>
              <a:xfrm flipH="1">
                <a:off x="8176054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6" name="Google Shape;916;p8"/>
              <p:cNvSpPr/>
              <p:nvPr/>
            </p:nvSpPr>
            <p:spPr>
              <a:xfrm flipH="1">
                <a:off x="825041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7" name="Google Shape;917;p8"/>
              <p:cNvSpPr/>
              <p:nvPr/>
            </p:nvSpPr>
            <p:spPr>
              <a:xfrm flipH="1">
                <a:off x="833539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8" name="Google Shape;918;p8"/>
              <p:cNvSpPr/>
              <p:nvPr/>
            </p:nvSpPr>
            <p:spPr>
              <a:xfrm flipH="1">
                <a:off x="8431015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9" name="Google Shape;919;p8"/>
              <p:cNvSpPr/>
              <p:nvPr/>
            </p:nvSpPr>
            <p:spPr>
              <a:xfrm flipH="1">
                <a:off x="850537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0" name="Google Shape;920;p8"/>
              <p:cNvSpPr/>
              <p:nvPr/>
            </p:nvSpPr>
            <p:spPr>
              <a:xfrm flipH="1">
                <a:off x="859035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1" name="Google Shape;921;p8"/>
              <p:cNvSpPr/>
              <p:nvPr/>
            </p:nvSpPr>
            <p:spPr>
              <a:xfrm flipH="1">
                <a:off x="8685973" y="3693026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2" name="Google Shape;922;p8"/>
              <p:cNvSpPr/>
              <p:nvPr/>
            </p:nvSpPr>
            <p:spPr>
              <a:xfrm flipH="1">
                <a:off x="8685973" y="3852383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3" name="Google Shape;923;p8"/>
              <p:cNvSpPr/>
              <p:nvPr/>
            </p:nvSpPr>
            <p:spPr>
              <a:xfrm flipH="1">
                <a:off x="8685973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4" name="Google Shape;924;p8"/>
              <p:cNvSpPr/>
              <p:nvPr/>
            </p:nvSpPr>
            <p:spPr>
              <a:xfrm flipH="1">
                <a:off x="8685973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5" name="Google Shape;925;p8"/>
              <p:cNvSpPr/>
              <p:nvPr/>
            </p:nvSpPr>
            <p:spPr>
              <a:xfrm flipH="1">
                <a:off x="8685973" y="4107344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6" name="Google Shape;926;p8"/>
              <p:cNvSpPr/>
              <p:nvPr/>
            </p:nvSpPr>
            <p:spPr>
              <a:xfrm flipH="1">
                <a:off x="8685973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7" name="Google Shape;927;p8"/>
              <p:cNvSpPr/>
              <p:nvPr/>
            </p:nvSpPr>
            <p:spPr>
              <a:xfrm flipH="1">
                <a:off x="8080438" y="3501811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8" name="Google Shape;928;p8"/>
              <p:cNvSpPr/>
              <p:nvPr/>
            </p:nvSpPr>
            <p:spPr>
              <a:xfrm flipH="1">
                <a:off x="833539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9" name="Google Shape;929;p8"/>
              <p:cNvSpPr/>
              <p:nvPr/>
            </p:nvSpPr>
            <p:spPr>
              <a:xfrm flipH="1">
                <a:off x="8431015" y="3501811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0" name="Google Shape;930;p8"/>
              <p:cNvSpPr/>
              <p:nvPr/>
            </p:nvSpPr>
            <p:spPr>
              <a:xfrm flipH="1">
                <a:off x="8505377" y="3501811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1" name="Google Shape;931;p8"/>
              <p:cNvSpPr/>
              <p:nvPr/>
            </p:nvSpPr>
            <p:spPr>
              <a:xfrm flipH="1">
                <a:off x="859035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932" name="Google Shape;932;p8"/>
          <p:cNvGrpSpPr/>
          <p:nvPr/>
        </p:nvGrpSpPr>
        <p:grpSpPr>
          <a:xfrm flipH="1">
            <a:off x="6363369" y="5719618"/>
            <a:ext cx="769024" cy="813199"/>
            <a:chOff x="6163859" y="4325295"/>
            <a:chExt cx="1007280" cy="1069810"/>
          </a:xfrm>
        </p:grpSpPr>
        <p:sp>
          <p:nvSpPr>
            <p:cNvPr id="933" name="Google Shape;933;p8"/>
            <p:cNvSpPr/>
            <p:nvPr/>
          </p:nvSpPr>
          <p:spPr>
            <a:xfrm>
              <a:off x="6719586" y="5332558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" name="Google Shape;934;p8"/>
            <p:cNvSpPr/>
            <p:nvPr/>
          </p:nvSpPr>
          <p:spPr>
            <a:xfrm>
              <a:off x="6670963" y="5332558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8"/>
            <p:cNvSpPr/>
            <p:nvPr/>
          </p:nvSpPr>
          <p:spPr>
            <a:xfrm>
              <a:off x="6615387" y="5332558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6" name="Google Shape;936;p8"/>
            <p:cNvSpPr/>
            <p:nvPr/>
          </p:nvSpPr>
          <p:spPr>
            <a:xfrm>
              <a:off x="6552862" y="5332558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8"/>
            <p:cNvSpPr/>
            <p:nvPr/>
          </p:nvSpPr>
          <p:spPr>
            <a:xfrm>
              <a:off x="6719586" y="5276982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8"/>
            <p:cNvSpPr/>
            <p:nvPr/>
          </p:nvSpPr>
          <p:spPr>
            <a:xfrm>
              <a:off x="6670963" y="5276982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8"/>
            <p:cNvSpPr/>
            <p:nvPr/>
          </p:nvSpPr>
          <p:spPr>
            <a:xfrm>
              <a:off x="6615387" y="527698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8"/>
            <p:cNvSpPr/>
            <p:nvPr/>
          </p:nvSpPr>
          <p:spPr>
            <a:xfrm>
              <a:off x="6552862" y="5276982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" name="Google Shape;941;p8"/>
            <p:cNvSpPr/>
            <p:nvPr/>
          </p:nvSpPr>
          <p:spPr>
            <a:xfrm>
              <a:off x="6719586" y="522141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" name="Google Shape;942;p8"/>
            <p:cNvSpPr/>
            <p:nvPr/>
          </p:nvSpPr>
          <p:spPr>
            <a:xfrm>
              <a:off x="6670963" y="522141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3" name="Google Shape;943;p8"/>
            <p:cNvSpPr/>
            <p:nvPr/>
          </p:nvSpPr>
          <p:spPr>
            <a:xfrm>
              <a:off x="6615387" y="522141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4" name="Google Shape;944;p8"/>
            <p:cNvSpPr/>
            <p:nvPr/>
          </p:nvSpPr>
          <p:spPr>
            <a:xfrm>
              <a:off x="6552862" y="522141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8"/>
            <p:cNvSpPr/>
            <p:nvPr/>
          </p:nvSpPr>
          <p:spPr>
            <a:xfrm>
              <a:off x="6719586" y="5165834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8"/>
            <p:cNvSpPr/>
            <p:nvPr/>
          </p:nvSpPr>
          <p:spPr>
            <a:xfrm>
              <a:off x="6670963" y="5165834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7" name="Google Shape;947;p8"/>
            <p:cNvSpPr/>
            <p:nvPr/>
          </p:nvSpPr>
          <p:spPr>
            <a:xfrm>
              <a:off x="6615387" y="5165834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8" name="Google Shape;948;p8"/>
            <p:cNvSpPr/>
            <p:nvPr/>
          </p:nvSpPr>
          <p:spPr>
            <a:xfrm>
              <a:off x="6552862" y="5165834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9" name="Google Shape;949;p8"/>
            <p:cNvSpPr/>
            <p:nvPr/>
          </p:nvSpPr>
          <p:spPr>
            <a:xfrm>
              <a:off x="6719586" y="5110263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8"/>
            <p:cNvSpPr/>
            <p:nvPr/>
          </p:nvSpPr>
          <p:spPr>
            <a:xfrm>
              <a:off x="6670963" y="5110263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6615387" y="5110263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8"/>
            <p:cNvSpPr/>
            <p:nvPr/>
          </p:nvSpPr>
          <p:spPr>
            <a:xfrm>
              <a:off x="6552862" y="5110263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8"/>
            <p:cNvSpPr/>
            <p:nvPr/>
          </p:nvSpPr>
          <p:spPr>
            <a:xfrm>
              <a:off x="6837677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8"/>
            <p:cNvSpPr/>
            <p:nvPr/>
          </p:nvSpPr>
          <p:spPr>
            <a:xfrm>
              <a:off x="6782101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8"/>
            <p:cNvSpPr/>
            <p:nvPr/>
          </p:nvSpPr>
          <p:spPr>
            <a:xfrm>
              <a:off x="6719586" y="505469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8"/>
            <p:cNvSpPr/>
            <p:nvPr/>
          </p:nvSpPr>
          <p:spPr>
            <a:xfrm>
              <a:off x="6670963" y="505469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8"/>
            <p:cNvSpPr/>
            <p:nvPr/>
          </p:nvSpPr>
          <p:spPr>
            <a:xfrm>
              <a:off x="6615387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8"/>
            <p:cNvSpPr/>
            <p:nvPr/>
          </p:nvSpPr>
          <p:spPr>
            <a:xfrm>
              <a:off x="6552862" y="505469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8"/>
            <p:cNvSpPr/>
            <p:nvPr/>
          </p:nvSpPr>
          <p:spPr>
            <a:xfrm>
              <a:off x="6504240" y="5054691"/>
              <a:ext cx="48649" cy="55595"/>
            </a:xfrm>
            <a:custGeom>
              <a:avLst/>
              <a:gdLst/>
              <a:ahLst/>
              <a:cxnLst/>
              <a:rect l="l" t="t" r="r" b="b"/>
              <a:pathLst>
                <a:path w="9525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8"/>
            <p:cNvSpPr/>
            <p:nvPr/>
          </p:nvSpPr>
          <p:spPr>
            <a:xfrm>
              <a:off x="6448669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8"/>
            <p:cNvSpPr/>
            <p:nvPr/>
          </p:nvSpPr>
          <p:spPr>
            <a:xfrm>
              <a:off x="6386148" y="5054691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" name="Google Shape;962;p8"/>
            <p:cNvSpPr/>
            <p:nvPr/>
          </p:nvSpPr>
          <p:spPr>
            <a:xfrm>
              <a:off x="6837677" y="499911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" name="Google Shape;963;p8"/>
            <p:cNvSpPr/>
            <p:nvPr/>
          </p:nvSpPr>
          <p:spPr>
            <a:xfrm>
              <a:off x="6615387" y="4999115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8"/>
            <p:cNvSpPr/>
            <p:nvPr/>
          </p:nvSpPr>
          <p:spPr>
            <a:xfrm>
              <a:off x="6386148" y="4999115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8"/>
            <p:cNvSpPr/>
            <p:nvPr/>
          </p:nvSpPr>
          <p:spPr>
            <a:xfrm>
              <a:off x="6837677" y="494354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8"/>
            <p:cNvSpPr/>
            <p:nvPr/>
          </p:nvSpPr>
          <p:spPr>
            <a:xfrm>
              <a:off x="6615387" y="4943544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8"/>
            <p:cNvSpPr/>
            <p:nvPr/>
          </p:nvSpPr>
          <p:spPr>
            <a:xfrm>
              <a:off x="6386148" y="4943544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" name="Google Shape;968;p8"/>
            <p:cNvSpPr/>
            <p:nvPr/>
          </p:nvSpPr>
          <p:spPr>
            <a:xfrm>
              <a:off x="6837677" y="4887972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" name="Google Shape;969;p8"/>
            <p:cNvSpPr/>
            <p:nvPr/>
          </p:nvSpPr>
          <p:spPr>
            <a:xfrm>
              <a:off x="6615387" y="488797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0" name="Google Shape;970;p8"/>
            <p:cNvSpPr/>
            <p:nvPr/>
          </p:nvSpPr>
          <p:spPr>
            <a:xfrm>
              <a:off x="6386148" y="4887972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1" name="Google Shape;971;p8"/>
            <p:cNvSpPr/>
            <p:nvPr/>
          </p:nvSpPr>
          <p:spPr>
            <a:xfrm>
              <a:off x="705996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2" name="Google Shape;972;p8"/>
            <p:cNvSpPr/>
            <p:nvPr/>
          </p:nvSpPr>
          <p:spPr>
            <a:xfrm>
              <a:off x="7004396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3" name="Google Shape;973;p8"/>
            <p:cNvSpPr/>
            <p:nvPr/>
          </p:nvSpPr>
          <p:spPr>
            <a:xfrm>
              <a:off x="6948824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4" y="1088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4" name="Google Shape;974;p8"/>
            <p:cNvSpPr/>
            <p:nvPr/>
          </p:nvSpPr>
          <p:spPr>
            <a:xfrm>
              <a:off x="6893248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" name="Google Shape;975;p8"/>
            <p:cNvSpPr/>
            <p:nvPr/>
          </p:nvSpPr>
          <p:spPr>
            <a:xfrm>
              <a:off x="6837677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" name="Google Shape;976;p8"/>
            <p:cNvSpPr/>
            <p:nvPr/>
          </p:nvSpPr>
          <p:spPr>
            <a:xfrm>
              <a:off x="6782101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7" name="Google Shape;977;p8"/>
            <p:cNvSpPr/>
            <p:nvPr/>
          </p:nvSpPr>
          <p:spPr>
            <a:xfrm>
              <a:off x="6719586" y="4832401"/>
              <a:ext cx="62541" cy="55590"/>
            </a:xfrm>
            <a:custGeom>
              <a:avLst/>
              <a:gdLst/>
              <a:ahLst/>
              <a:cxnLst/>
              <a:rect l="l" t="t" r="r" b="b"/>
              <a:pathLst>
                <a:path w="1224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8" name="Google Shape;978;p8"/>
            <p:cNvSpPr/>
            <p:nvPr/>
          </p:nvSpPr>
          <p:spPr>
            <a:xfrm>
              <a:off x="6670963" y="4832401"/>
              <a:ext cx="48644" cy="55590"/>
            </a:xfrm>
            <a:custGeom>
              <a:avLst/>
              <a:gdLst/>
              <a:ahLst/>
              <a:cxnLst/>
              <a:rect l="l" t="t" r="r" b="b"/>
              <a:pathLst>
                <a:path w="9524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9523" y="1088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" name="Google Shape;979;p8"/>
            <p:cNvSpPr/>
            <p:nvPr/>
          </p:nvSpPr>
          <p:spPr>
            <a:xfrm>
              <a:off x="661538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" name="Google Shape;980;p8"/>
            <p:cNvSpPr/>
            <p:nvPr/>
          </p:nvSpPr>
          <p:spPr>
            <a:xfrm>
              <a:off x="6552862" y="4832401"/>
              <a:ext cx="62552" cy="55590"/>
            </a:xfrm>
            <a:custGeom>
              <a:avLst/>
              <a:gdLst/>
              <a:ahLst/>
              <a:cxnLst/>
              <a:rect l="l" t="t" r="r" b="b"/>
              <a:pathLst>
                <a:path w="12247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7" y="1088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1" name="Google Shape;981;p8"/>
            <p:cNvSpPr/>
            <p:nvPr/>
          </p:nvSpPr>
          <p:spPr>
            <a:xfrm>
              <a:off x="6504240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2" name="Google Shape;982;p8"/>
            <p:cNvSpPr/>
            <p:nvPr/>
          </p:nvSpPr>
          <p:spPr>
            <a:xfrm>
              <a:off x="6448669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" name="Google Shape;983;p8"/>
            <p:cNvSpPr/>
            <p:nvPr/>
          </p:nvSpPr>
          <p:spPr>
            <a:xfrm>
              <a:off x="6386148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" name="Google Shape;984;p8"/>
            <p:cNvSpPr/>
            <p:nvPr/>
          </p:nvSpPr>
          <p:spPr>
            <a:xfrm>
              <a:off x="6337521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5" name="Google Shape;985;p8"/>
            <p:cNvSpPr/>
            <p:nvPr/>
          </p:nvSpPr>
          <p:spPr>
            <a:xfrm>
              <a:off x="6281950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6" name="Google Shape;986;p8"/>
            <p:cNvSpPr/>
            <p:nvPr/>
          </p:nvSpPr>
          <p:spPr>
            <a:xfrm>
              <a:off x="6219430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" name="Google Shape;987;p8"/>
            <p:cNvSpPr/>
            <p:nvPr/>
          </p:nvSpPr>
          <p:spPr>
            <a:xfrm>
              <a:off x="705996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" name="Google Shape;988;p8"/>
            <p:cNvSpPr/>
            <p:nvPr/>
          </p:nvSpPr>
          <p:spPr>
            <a:xfrm>
              <a:off x="7004396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" name="Google Shape;989;p8"/>
            <p:cNvSpPr/>
            <p:nvPr/>
          </p:nvSpPr>
          <p:spPr>
            <a:xfrm>
              <a:off x="6948824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" name="Google Shape;990;p8"/>
            <p:cNvSpPr/>
            <p:nvPr/>
          </p:nvSpPr>
          <p:spPr>
            <a:xfrm>
              <a:off x="6893248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" name="Google Shape;991;p8"/>
            <p:cNvSpPr/>
            <p:nvPr/>
          </p:nvSpPr>
          <p:spPr>
            <a:xfrm>
              <a:off x="6837677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2" name="Google Shape;992;p8"/>
            <p:cNvSpPr/>
            <p:nvPr/>
          </p:nvSpPr>
          <p:spPr>
            <a:xfrm>
              <a:off x="6782101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" name="Google Shape;993;p8"/>
            <p:cNvSpPr/>
            <p:nvPr/>
          </p:nvSpPr>
          <p:spPr>
            <a:xfrm>
              <a:off x="6719586" y="4769881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" name="Google Shape;994;p8"/>
            <p:cNvSpPr/>
            <p:nvPr/>
          </p:nvSpPr>
          <p:spPr>
            <a:xfrm>
              <a:off x="6670963" y="4769881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5" name="Google Shape;995;p8"/>
            <p:cNvSpPr/>
            <p:nvPr/>
          </p:nvSpPr>
          <p:spPr>
            <a:xfrm>
              <a:off x="661538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6" name="Google Shape;996;p8"/>
            <p:cNvSpPr/>
            <p:nvPr/>
          </p:nvSpPr>
          <p:spPr>
            <a:xfrm>
              <a:off x="6552862" y="4769881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8"/>
            <p:cNvSpPr/>
            <p:nvPr/>
          </p:nvSpPr>
          <p:spPr>
            <a:xfrm>
              <a:off x="6504240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8"/>
            <p:cNvSpPr/>
            <p:nvPr/>
          </p:nvSpPr>
          <p:spPr>
            <a:xfrm>
              <a:off x="6448669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8"/>
            <p:cNvSpPr/>
            <p:nvPr/>
          </p:nvSpPr>
          <p:spPr>
            <a:xfrm>
              <a:off x="6386148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8"/>
            <p:cNvSpPr/>
            <p:nvPr/>
          </p:nvSpPr>
          <p:spPr>
            <a:xfrm>
              <a:off x="6337521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8"/>
            <p:cNvSpPr/>
            <p:nvPr/>
          </p:nvSpPr>
          <p:spPr>
            <a:xfrm>
              <a:off x="6281950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8"/>
            <p:cNvSpPr/>
            <p:nvPr/>
          </p:nvSpPr>
          <p:spPr>
            <a:xfrm>
              <a:off x="6219430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3" name="Google Shape;1003;p8"/>
            <p:cNvSpPr/>
            <p:nvPr/>
          </p:nvSpPr>
          <p:spPr>
            <a:xfrm>
              <a:off x="705996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4" name="Google Shape;1004;p8"/>
            <p:cNvSpPr/>
            <p:nvPr/>
          </p:nvSpPr>
          <p:spPr>
            <a:xfrm>
              <a:off x="7004396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8"/>
            <p:cNvSpPr/>
            <p:nvPr/>
          </p:nvSpPr>
          <p:spPr>
            <a:xfrm>
              <a:off x="6948824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8"/>
            <p:cNvSpPr/>
            <p:nvPr/>
          </p:nvSpPr>
          <p:spPr>
            <a:xfrm>
              <a:off x="6893248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8"/>
            <p:cNvSpPr/>
            <p:nvPr/>
          </p:nvSpPr>
          <p:spPr>
            <a:xfrm>
              <a:off x="6837677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8" name="Google Shape;1008;p8"/>
            <p:cNvSpPr/>
            <p:nvPr/>
          </p:nvSpPr>
          <p:spPr>
            <a:xfrm>
              <a:off x="6782101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9" name="Google Shape;1009;p8"/>
            <p:cNvSpPr/>
            <p:nvPr/>
          </p:nvSpPr>
          <p:spPr>
            <a:xfrm>
              <a:off x="6719586" y="4721253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8"/>
            <p:cNvSpPr/>
            <p:nvPr/>
          </p:nvSpPr>
          <p:spPr>
            <a:xfrm>
              <a:off x="6670963" y="4721253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9523" y="952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8"/>
            <p:cNvSpPr/>
            <p:nvPr/>
          </p:nvSpPr>
          <p:spPr>
            <a:xfrm>
              <a:off x="661538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8"/>
            <p:cNvSpPr/>
            <p:nvPr/>
          </p:nvSpPr>
          <p:spPr>
            <a:xfrm>
              <a:off x="6552862" y="4721253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3" name="Google Shape;1013;p8"/>
            <p:cNvSpPr/>
            <p:nvPr/>
          </p:nvSpPr>
          <p:spPr>
            <a:xfrm>
              <a:off x="6504240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4" name="Google Shape;1014;p8"/>
            <p:cNvSpPr/>
            <p:nvPr/>
          </p:nvSpPr>
          <p:spPr>
            <a:xfrm>
              <a:off x="6448669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8"/>
            <p:cNvSpPr/>
            <p:nvPr/>
          </p:nvSpPr>
          <p:spPr>
            <a:xfrm>
              <a:off x="6386148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6" name="Google Shape;1016;p8"/>
            <p:cNvSpPr/>
            <p:nvPr/>
          </p:nvSpPr>
          <p:spPr>
            <a:xfrm>
              <a:off x="6337521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7" name="Google Shape;1017;p8"/>
            <p:cNvSpPr/>
            <p:nvPr/>
          </p:nvSpPr>
          <p:spPr>
            <a:xfrm>
              <a:off x="6281950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8" name="Google Shape;1018;p8"/>
            <p:cNvSpPr/>
            <p:nvPr/>
          </p:nvSpPr>
          <p:spPr>
            <a:xfrm>
              <a:off x="6219430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8"/>
            <p:cNvSpPr/>
            <p:nvPr/>
          </p:nvSpPr>
          <p:spPr>
            <a:xfrm>
              <a:off x="705996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0" name="Google Shape;1020;p8"/>
            <p:cNvSpPr/>
            <p:nvPr/>
          </p:nvSpPr>
          <p:spPr>
            <a:xfrm>
              <a:off x="7004396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1" name="Google Shape;1021;p8"/>
            <p:cNvSpPr/>
            <p:nvPr/>
          </p:nvSpPr>
          <p:spPr>
            <a:xfrm>
              <a:off x="6948824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2" name="Google Shape;1022;p8"/>
            <p:cNvSpPr/>
            <p:nvPr/>
          </p:nvSpPr>
          <p:spPr>
            <a:xfrm>
              <a:off x="6893248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3" name="Google Shape;1023;p8"/>
            <p:cNvSpPr/>
            <p:nvPr/>
          </p:nvSpPr>
          <p:spPr>
            <a:xfrm>
              <a:off x="6837677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4" name="Google Shape;1024;p8"/>
            <p:cNvSpPr/>
            <p:nvPr/>
          </p:nvSpPr>
          <p:spPr>
            <a:xfrm>
              <a:off x="6782101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5" name="Google Shape;1025;p8"/>
            <p:cNvSpPr/>
            <p:nvPr/>
          </p:nvSpPr>
          <p:spPr>
            <a:xfrm>
              <a:off x="6719586" y="4665677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6" name="Google Shape;1026;p8"/>
            <p:cNvSpPr/>
            <p:nvPr/>
          </p:nvSpPr>
          <p:spPr>
            <a:xfrm>
              <a:off x="6670963" y="4665677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7" name="Google Shape;1027;p8"/>
            <p:cNvSpPr/>
            <p:nvPr/>
          </p:nvSpPr>
          <p:spPr>
            <a:xfrm>
              <a:off x="661538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8" name="Google Shape;1028;p8"/>
            <p:cNvSpPr/>
            <p:nvPr/>
          </p:nvSpPr>
          <p:spPr>
            <a:xfrm>
              <a:off x="6552862" y="4665677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9" name="Google Shape;1029;p8"/>
            <p:cNvSpPr/>
            <p:nvPr/>
          </p:nvSpPr>
          <p:spPr>
            <a:xfrm>
              <a:off x="6504240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0" name="Google Shape;1030;p8"/>
            <p:cNvSpPr/>
            <p:nvPr/>
          </p:nvSpPr>
          <p:spPr>
            <a:xfrm>
              <a:off x="644866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1" name="Google Shape;1031;p8"/>
            <p:cNvSpPr/>
            <p:nvPr/>
          </p:nvSpPr>
          <p:spPr>
            <a:xfrm>
              <a:off x="6386148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2" name="Google Shape;1032;p8"/>
            <p:cNvSpPr/>
            <p:nvPr/>
          </p:nvSpPr>
          <p:spPr>
            <a:xfrm>
              <a:off x="6337521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3" name="Google Shape;1033;p8"/>
            <p:cNvSpPr/>
            <p:nvPr/>
          </p:nvSpPr>
          <p:spPr>
            <a:xfrm>
              <a:off x="6281950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4" name="Google Shape;1034;p8"/>
            <p:cNvSpPr/>
            <p:nvPr/>
          </p:nvSpPr>
          <p:spPr>
            <a:xfrm>
              <a:off x="6219430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5" name="Google Shape;1035;p8"/>
            <p:cNvSpPr/>
            <p:nvPr/>
          </p:nvSpPr>
          <p:spPr>
            <a:xfrm>
              <a:off x="705996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6" name="Google Shape;1036;p8"/>
            <p:cNvSpPr/>
            <p:nvPr/>
          </p:nvSpPr>
          <p:spPr>
            <a:xfrm>
              <a:off x="7004396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7" name="Google Shape;1037;p8"/>
            <p:cNvSpPr/>
            <p:nvPr/>
          </p:nvSpPr>
          <p:spPr>
            <a:xfrm>
              <a:off x="6948824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8"/>
            <p:cNvSpPr/>
            <p:nvPr/>
          </p:nvSpPr>
          <p:spPr>
            <a:xfrm>
              <a:off x="6893248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9" name="Google Shape;1039;p8"/>
            <p:cNvSpPr/>
            <p:nvPr/>
          </p:nvSpPr>
          <p:spPr>
            <a:xfrm>
              <a:off x="6837677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0" name="Google Shape;1040;p8"/>
            <p:cNvSpPr/>
            <p:nvPr/>
          </p:nvSpPr>
          <p:spPr>
            <a:xfrm>
              <a:off x="6782101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8"/>
            <p:cNvSpPr/>
            <p:nvPr/>
          </p:nvSpPr>
          <p:spPr>
            <a:xfrm>
              <a:off x="6719586" y="4603162"/>
              <a:ext cx="62541" cy="62541"/>
            </a:xfrm>
            <a:custGeom>
              <a:avLst/>
              <a:gdLst/>
              <a:ahLst/>
              <a:cxnLst/>
              <a:rect l="l" t="t" r="r" b="b"/>
              <a:pathLst>
                <a:path w="1224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2" name="Google Shape;1042;p8"/>
            <p:cNvSpPr/>
            <p:nvPr/>
          </p:nvSpPr>
          <p:spPr>
            <a:xfrm>
              <a:off x="6670963" y="4603162"/>
              <a:ext cx="48644" cy="62541"/>
            </a:xfrm>
            <a:custGeom>
              <a:avLst/>
              <a:gdLst/>
              <a:ahLst/>
              <a:cxnLst/>
              <a:rect l="l" t="t" r="r" b="b"/>
              <a:pathLst>
                <a:path w="9524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3" name="Google Shape;1043;p8"/>
            <p:cNvSpPr/>
            <p:nvPr/>
          </p:nvSpPr>
          <p:spPr>
            <a:xfrm>
              <a:off x="661538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4" name="Google Shape;1044;p8"/>
            <p:cNvSpPr/>
            <p:nvPr/>
          </p:nvSpPr>
          <p:spPr>
            <a:xfrm>
              <a:off x="6552862" y="4603162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5" name="Google Shape;1045;p8"/>
            <p:cNvSpPr/>
            <p:nvPr/>
          </p:nvSpPr>
          <p:spPr>
            <a:xfrm>
              <a:off x="6504240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6" name="Google Shape;1046;p8"/>
            <p:cNvSpPr/>
            <p:nvPr/>
          </p:nvSpPr>
          <p:spPr>
            <a:xfrm>
              <a:off x="6448669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7" name="Google Shape;1047;p8"/>
            <p:cNvSpPr/>
            <p:nvPr/>
          </p:nvSpPr>
          <p:spPr>
            <a:xfrm>
              <a:off x="6386148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" name="Google Shape;1048;p8"/>
            <p:cNvSpPr/>
            <p:nvPr/>
          </p:nvSpPr>
          <p:spPr>
            <a:xfrm>
              <a:off x="6337521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9" name="Google Shape;1049;p8"/>
            <p:cNvSpPr/>
            <p:nvPr/>
          </p:nvSpPr>
          <p:spPr>
            <a:xfrm>
              <a:off x="6281950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0" name="Google Shape;1050;p8"/>
            <p:cNvSpPr/>
            <p:nvPr/>
          </p:nvSpPr>
          <p:spPr>
            <a:xfrm>
              <a:off x="6219430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1" name="Google Shape;1051;p8"/>
            <p:cNvSpPr/>
            <p:nvPr/>
          </p:nvSpPr>
          <p:spPr>
            <a:xfrm>
              <a:off x="705996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8"/>
            <p:cNvSpPr/>
            <p:nvPr/>
          </p:nvSpPr>
          <p:spPr>
            <a:xfrm>
              <a:off x="7004396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3" name="Google Shape;1053;p8"/>
            <p:cNvSpPr/>
            <p:nvPr/>
          </p:nvSpPr>
          <p:spPr>
            <a:xfrm>
              <a:off x="6948824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4" y="952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4" name="Google Shape;1054;p8"/>
            <p:cNvSpPr/>
            <p:nvPr/>
          </p:nvSpPr>
          <p:spPr>
            <a:xfrm>
              <a:off x="6893248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5" name="Google Shape;1055;p8"/>
            <p:cNvSpPr/>
            <p:nvPr/>
          </p:nvSpPr>
          <p:spPr>
            <a:xfrm>
              <a:off x="6837677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8"/>
            <p:cNvSpPr/>
            <p:nvPr/>
          </p:nvSpPr>
          <p:spPr>
            <a:xfrm>
              <a:off x="6782101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7" name="Google Shape;1057;p8"/>
            <p:cNvSpPr/>
            <p:nvPr/>
          </p:nvSpPr>
          <p:spPr>
            <a:xfrm>
              <a:off x="6719586" y="4554534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8" name="Google Shape;1058;p8"/>
            <p:cNvSpPr/>
            <p:nvPr/>
          </p:nvSpPr>
          <p:spPr>
            <a:xfrm>
              <a:off x="6670963" y="4554534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9" name="Google Shape;1059;p8"/>
            <p:cNvSpPr/>
            <p:nvPr/>
          </p:nvSpPr>
          <p:spPr>
            <a:xfrm>
              <a:off x="661538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0" name="Google Shape;1060;p8"/>
            <p:cNvSpPr/>
            <p:nvPr/>
          </p:nvSpPr>
          <p:spPr>
            <a:xfrm>
              <a:off x="6552862" y="4554534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7" y="952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1" name="Google Shape;1061;p8"/>
            <p:cNvSpPr/>
            <p:nvPr/>
          </p:nvSpPr>
          <p:spPr>
            <a:xfrm>
              <a:off x="6504240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2" name="Google Shape;1062;p8"/>
            <p:cNvSpPr/>
            <p:nvPr/>
          </p:nvSpPr>
          <p:spPr>
            <a:xfrm>
              <a:off x="6448669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3" name="Google Shape;1063;p8"/>
            <p:cNvSpPr/>
            <p:nvPr/>
          </p:nvSpPr>
          <p:spPr>
            <a:xfrm>
              <a:off x="6386148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4" name="Google Shape;1064;p8"/>
            <p:cNvSpPr/>
            <p:nvPr/>
          </p:nvSpPr>
          <p:spPr>
            <a:xfrm>
              <a:off x="6337521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5" name="Google Shape;1065;p8"/>
            <p:cNvSpPr/>
            <p:nvPr/>
          </p:nvSpPr>
          <p:spPr>
            <a:xfrm>
              <a:off x="6281950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6" name="Google Shape;1066;p8"/>
            <p:cNvSpPr/>
            <p:nvPr/>
          </p:nvSpPr>
          <p:spPr>
            <a:xfrm>
              <a:off x="6219430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7" name="Google Shape;1067;p8"/>
            <p:cNvSpPr/>
            <p:nvPr/>
          </p:nvSpPr>
          <p:spPr>
            <a:xfrm>
              <a:off x="705996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8" name="Google Shape;1068;p8"/>
            <p:cNvSpPr/>
            <p:nvPr/>
          </p:nvSpPr>
          <p:spPr>
            <a:xfrm>
              <a:off x="7115543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9" name="Google Shape;1069;p8"/>
            <p:cNvSpPr/>
            <p:nvPr/>
          </p:nvSpPr>
          <p:spPr>
            <a:xfrm>
              <a:off x="7115543" y="4728197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0" name="Google Shape;1070;p8"/>
            <p:cNvSpPr/>
            <p:nvPr/>
          </p:nvSpPr>
          <p:spPr>
            <a:xfrm>
              <a:off x="7115543" y="466567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1" name="Google Shape;1071;p8"/>
            <p:cNvSpPr/>
            <p:nvPr/>
          </p:nvSpPr>
          <p:spPr>
            <a:xfrm>
              <a:off x="7115543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2" name="Google Shape;1072;p8"/>
            <p:cNvSpPr/>
            <p:nvPr/>
          </p:nvSpPr>
          <p:spPr>
            <a:xfrm>
              <a:off x="7115543" y="4561478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3" name="Google Shape;1073;p8"/>
            <p:cNvSpPr/>
            <p:nvPr/>
          </p:nvSpPr>
          <p:spPr>
            <a:xfrm>
              <a:off x="7004396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4" name="Google Shape;1074;p8"/>
            <p:cNvSpPr/>
            <p:nvPr/>
          </p:nvSpPr>
          <p:spPr>
            <a:xfrm>
              <a:off x="6948824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5" name="Google Shape;1075;p8"/>
            <p:cNvSpPr/>
            <p:nvPr/>
          </p:nvSpPr>
          <p:spPr>
            <a:xfrm>
              <a:off x="6893248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6" name="Google Shape;1076;p8"/>
            <p:cNvSpPr/>
            <p:nvPr/>
          </p:nvSpPr>
          <p:spPr>
            <a:xfrm>
              <a:off x="6837677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7" name="Google Shape;1077;p8"/>
            <p:cNvSpPr/>
            <p:nvPr/>
          </p:nvSpPr>
          <p:spPr>
            <a:xfrm>
              <a:off x="6782101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8" name="Google Shape;1078;p8"/>
            <p:cNvSpPr/>
            <p:nvPr/>
          </p:nvSpPr>
          <p:spPr>
            <a:xfrm>
              <a:off x="6719586" y="4498958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9" name="Google Shape;1079;p8"/>
            <p:cNvSpPr/>
            <p:nvPr/>
          </p:nvSpPr>
          <p:spPr>
            <a:xfrm>
              <a:off x="6670963" y="4498958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0" name="Google Shape;1080;p8"/>
            <p:cNvSpPr/>
            <p:nvPr/>
          </p:nvSpPr>
          <p:spPr>
            <a:xfrm>
              <a:off x="661538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1" name="Google Shape;1081;p8"/>
            <p:cNvSpPr/>
            <p:nvPr/>
          </p:nvSpPr>
          <p:spPr>
            <a:xfrm>
              <a:off x="6552862" y="4498958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2" name="Google Shape;1082;p8"/>
            <p:cNvSpPr/>
            <p:nvPr/>
          </p:nvSpPr>
          <p:spPr>
            <a:xfrm>
              <a:off x="6504240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3" name="Google Shape;1083;p8"/>
            <p:cNvSpPr/>
            <p:nvPr/>
          </p:nvSpPr>
          <p:spPr>
            <a:xfrm>
              <a:off x="644866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4" name="Google Shape;1084;p8"/>
            <p:cNvSpPr/>
            <p:nvPr/>
          </p:nvSpPr>
          <p:spPr>
            <a:xfrm>
              <a:off x="6386148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5" name="Google Shape;1085;p8"/>
            <p:cNvSpPr/>
            <p:nvPr/>
          </p:nvSpPr>
          <p:spPr>
            <a:xfrm>
              <a:off x="6337521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8"/>
            <p:cNvSpPr/>
            <p:nvPr/>
          </p:nvSpPr>
          <p:spPr>
            <a:xfrm>
              <a:off x="6281950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7" name="Google Shape;1087;p8"/>
            <p:cNvSpPr/>
            <p:nvPr/>
          </p:nvSpPr>
          <p:spPr>
            <a:xfrm>
              <a:off x="6219430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8" name="Google Shape;1088;p8"/>
            <p:cNvSpPr/>
            <p:nvPr/>
          </p:nvSpPr>
          <p:spPr>
            <a:xfrm>
              <a:off x="6552862" y="4436437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9" name="Google Shape;1089;p8"/>
            <p:cNvSpPr/>
            <p:nvPr/>
          </p:nvSpPr>
          <p:spPr>
            <a:xfrm>
              <a:off x="6504240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0" name="Google Shape;1090;p8"/>
            <p:cNvSpPr/>
            <p:nvPr/>
          </p:nvSpPr>
          <p:spPr>
            <a:xfrm>
              <a:off x="6448669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1" name="Google Shape;1091;p8"/>
            <p:cNvSpPr/>
            <p:nvPr/>
          </p:nvSpPr>
          <p:spPr>
            <a:xfrm>
              <a:off x="6386148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2" name="Google Shape;1092;p8"/>
            <p:cNvSpPr/>
            <p:nvPr/>
          </p:nvSpPr>
          <p:spPr>
            <a:xfrm>
              <a:off x="6337521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3" name="Google Shape;1093;p8"/>
            <p:cNvSpPr/>
            <p:nvPr/>
          </p:nvSpPr>
          <p:spPr>
            <a:xfrm>
              <a:off x="6281950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4" name="Google Shape;1094;p8"/>
            <p:cNvSpPr/>
            <p:nvPr/>
          </p:nvSpPr>
          <p:spPr>
            <a:xfrm>
              <a:off x="6219430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5" name="Google Shape;1095;p8"/>
            <p:cNvSpPr/>
            <p:nvPr/>
          </p:nvSpPr>
          <p:spPr>
            <a:xfrm>
              <a:off x="6552862" y="4387810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6" name="Google Shape;1096;p8"/>
            <p:cNvSpPr/>
            <p:nvPr/>
          </p:nvSpPr>
          <p:spPr>
            <a:xfrm>
              <a:off x="6504240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7" name="Google Shape;1097;p8"/>
            <p:cNvSpPr/>
            <p:nvPr/>
          </p:nvSpPr>
          <p:spPr>
            <a:xfrm>
              <a:off x="6448669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8" name="Google Shape;1098;p8"/>
            <p:cNvSpPr/>
            <p:nvPr/>
          </p:nvSpPr>
          <p:spPr>
            <a:xfrm>
              <a:off x="6386148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9" name="Google Shape;1099;p8"/>
            <p:cNvSpPr/>
            <p:nvPr/>
          </p:nvSpPr>
          <p:spPr>
            <a:xfrm>
              <a:off x="6337521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0" name="Google Shape;1100;p8"/>
            <p:cNvSpPr/>
            <p:nvPr/>
          </p:nvSpPr>
          <p:spPr>
            <a:xfrm>
              <a:off x="6281950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1" name="Google Shape;1101;p8"/>
            <p:cNvSpPr/>
            <p:nvPr/>
          </p:nvSpPr>
          <p:spPr>
            <a:xfrm>
              <a:off x="6219430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2" name="Google Shape;1102;p8"/>
            <p:cNvSpPr/>
            <p:nvPr/>
          </p:nvSpPr>
          <p:spPr>
            <a:xfrm>
              <a:off x="6163859" y="4387810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3" name="Google Shape;1103;p8"/>
            <p:cNvSpPr/>
            <p:nvPr/>
          </p:nvSpPr>
          <p:spPr>
            <a:xfrm>
              <a:off x="6163859" y="445033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4" name="Google Shape;1104;p8"/>
            <p:cNvSpPr/>
            <p:nvPr/>
          </p:nvSpPr>
          <p:spPr>
            <a:xfrm>
              <a:off x="616385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5" name="Google Shape;1105;p8"/>
            <p:cNvSpPr/>
            <p:nvPr/>
          </p:nvSpPr>
          <p:spPr>
            <a:xfrm>
              <a:off x="6163859" y="455453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6" name="Google Shape;1106;p8"/>
            <p:cNvSpPr/>
            <p:nvPr/>
          </p:nvSpPr>
          <p:spPr>
            <a:xfrm>
              <a:off x="6163859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7" name="Google Shape;1107;p8"/>
            <p:cNvSpPr/>
            <p:nvPr/>
          </p:nvSpPr>
          <p:spPr>
            <a:xfrm>
              <a:off x="616385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8" name="Google Shape;1108;p8"/>
            <p:cNvSpPr/>
            <p:nvPr/>
          </p:nvSpPr>
          <p:spPr>
            <a:xfrm>
              <a:off x="6163859" y="4721253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9" name="Google Shape;1109;p8"/>
            <p:cNvSpPr/>
            <p:nvPr/>
          </p:nvSpPr>
          <p:spPr>
            <a:xfrm>
              <a:off x="6163859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0" name="Google Shape;1110;p8"/>
            <p:cNvSpPr/>
            <p:nvPr/>
          </p:nvSpPr>
          <p:spPr>
            <a:xfrm>
              <a:off x="6552862" y="4325295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1" name="Google Shape;1111;p8"/>
            <p:cNvSpPr/>
            <p:nvPr/>
          </p:nvSpPr>
          <p:spPr>
            <a:xfrm>
              <a:off x="6504240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8"/>
            <p:cNvSpPr/>
            <p:nvPr/>
          </p:nvSpPr>
          <p:spPr>
            <a:xfrm>
              <a:off x="6448669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3" name="Google Shape;1113;p8"/>
            <p:cNvSpPr/>
            <p:nvPr/>
          </p:nvSpPr>
          <p:spPr>
            <a:xfrm>
              <a:off x="6386148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4" name="Google Shape;1114;p8"/>
            <p:cNvSpPr/>
            <p:nvPr/>
          </p:nvSpPr>
          <p:spPr>
            <a:xfrm>
              <a:off x="6337521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5" name="Google Shape;1115;p8"/>
            <p:cNvSpPr/>
            <p:nvPr/>
          </p:nvSpPr>
          <p:spPr>
            <a:xfrm>
              <a:off x="6281950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6" name="Google Shape;1116;p8"/>
            <p:cNvSpPr/>
            <p:nvPr/>
          </p:nvSpPr>
          <p:spPr>
            <a:xfrm>
              <a:off x="6219430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17" name="Google Shape;1117;p8"/>
          <p:cNvSpPr/>
          <p:nvPr/>
        </p:nvSpPr>
        <p:spPr>
          <a:xfrm>
            <a:off x="425800" y="325200"/>
            <a:ext cx="11340400" cy="62076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8" name="Google Shape;1118;p8"/>
          <p:cNvSpPr txBox="1">
            <a:spLocks noGrp="1"/>
          </p:cNvSpPr>
          <p:nvPr>
            <p:ph type="title"/>
          </p:nvPr>
        </p:nvSpPr>
        <p:spPr>
          <a:xfrm>
            <a:off x="2416800" y="1689100"/>
            <a:ext cx="7358400" cy="34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  <p:grpSp>
        <p:nvGrpSpPr>
          <p:cNvPr id="1119" name="Google Shape;1119;p8"/>
          <p:cNvGrpSpPr/>
          <p:nvPr/>
        </p:nvGrpSpPr>
        <p:grpSpPr>
          <a:xfrm>
            <a:off x="9864093" y="3969529"/>
            <a:ext cx="1504591" cy="752291"/>
            <a:chOff x="311697" y="-12"/>
            <a:chExt cx="4437449" cy="2218709"/>
          </a:xfrm>
        </p:grpSpPr>
        <p:sp>
          <p:nvSpPr>
            <p:cNvPr id="1120" name="Google Shape;1120;p8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1" name="Google Shape;1121;p8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2" name="Google Shape;1122;p8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3" name="Google Shape;1123;p8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4" name="Google Shape;1124;p8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5" name="Google Shape;1125;p8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6" name="Google Shape;1126;p8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7" name="Google Shape;1127;p8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8" name="Google Shape;1128;p8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9" name="Google Shape;1129;p8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0" name="Google Shape;1130;p8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1" name="Google Shape;1131;p8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2" name="Google Shape;1132;p8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3" name="Google Shape;1133;p8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4" name="Google Shape;1134;p8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5" name="Google Shape;1135;p8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6" name="Google Shape;1136;p8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7" name="Google Shape;1137;p8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8" name="Google Shape;1138;p8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9" name="Google Shape;1139;p8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0" name="Google Shape;1140;p8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1" name="Google Shape;1141;p8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2" name="Google Shape;1142;p8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3" name="Google Shape;1143;p8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4" name="Google Shape;1144;p8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5" name="Google Shape;1145;p8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6" name="Google Shape;1146;p8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7" name="Google Shape;1147;p8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8" name="Google Shape;1148;p8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9" name="Google Shape;1149;p8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0" name="Google Shape;1150;p8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1" name="Google Shape;1151;p8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8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3" name="Google Shape;1153;p8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4" name="Google Shape;1154;p8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8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6" name="Google Shape;1156;p8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7" name="Google Shape;1157;p8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8" name="Google Shape;1158;p8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9" name="Google Shape;1159;p8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8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8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8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8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8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5" name="Google Shape;1165;p8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6" name="Google Shape;1166;p8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8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8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9" name="Google Shape;1169;p8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0" name="Google Shape;1170;p8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1" name="Google Shape;1171;p8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8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8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8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5" name="Google Shape;1175;p8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6" name="Google Shape;1176;p8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8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8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9" name="Google Shape;1179;p8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0" name="Google Shape;1180;p8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1" name="Google Shape;1181;p8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2" name="Google Shape;1182;p8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3" name="Google Shape;1183;p8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4" name="Google Shape;1184;p8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5" name="Google Shape;1185;p8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6" name="Google Shape;1186;p8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7" name="Google Shape;1187;p8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8" name="Google Shape;1188;p8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9" name="Google Shape;1189;p8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0" name="Google Shape;1190;p8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1" name="Google Shape;1191;p8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2" name="Google Shape;1192;p8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3" name="Google Shape;1193;p8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4" name="Google Shape;1194;p8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5" name="Google Shape;1195;p8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6" name="Google Shape;1196;p8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7" name="Google Shape;1197;p8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8" name="Google Shape;1198;p8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9" name="Google Shape;1199;p8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0" name="Google Shape;1200;p8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1" name="Google Shape;1201;p8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2" name="Google Shape;1202;p8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3" name="Google Shape;1203;p8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8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8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8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8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8" name="Google Shape;1208;p8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9" name="Google Shape;1209;p8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0" name="Google Shape;1210;p8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8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8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3" name="Google Shape;1213;p8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4" name="Google Shape;1214;p8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8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8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8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8" name="Google Shape;1218;p8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9" name="Google Shape;1219;p8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0" name="Google Shape;1220;p8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1" name="Google Shape;1221;p8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2" name="Google Shape;1222;p8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3" name="Google Shape;1223;p8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4" name="Google Shape;1224;p8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5" name="Google Shape;1225;p8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6" name="Google Shape;1226;p8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7" name="Google Shape;1227;p8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8" name="Google Shape;1228;p8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9" name="Google Shape;1229;p8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0" name="Google Shape;1230;p8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1" name="Google Shape;1231;p8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2" name="Google Shape;1232;p8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8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4" name="Google Shape;1234;p8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8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8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7" name="Google Shape;1237;p8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8" name="Google Shape;1238;p8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8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8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1" name="Google Shape;1241;p8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2" name="Google Shape;1242;p8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3" name="Google Shape;1243;p8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4" name="Google Shape;1244;p8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5" name="Google Shape;1245;p8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6" name="Google Shape;1246;p8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7" name="Google Shape;1247;p8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8" name="Google Shape;1248;p8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9" name="Google Shape;1249;p8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0" name="Google Shape;1250;p8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1" name="Google Shape;1251;p8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2" name="Google Shape;1252;p8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3" name="Google Shape;1253;p8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6" name="Google Shape;1256;p8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7" name="Google Shape;1257;p8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0" name="Google Shape;1260;p8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1" name="Google Shape;1261;p8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4" name="Google Shape;1264;p8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5" name="Google Shape;1265;p8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8" name="Google Shape;1268;p8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9" name="Google Shape;1269;p8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7" name="Google Shape;1277;p8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8" name="Google Shape;1278;p8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6" name="Google Shape;1286;p8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7" name="Google Shape;1287;p8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7" name="Google Shape;1297;p8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8" name="Google Shape;1298;p8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0" name="Google Shape;1300;p8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1" name="Google Shape;1301;p8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5" name="Google Shape;1305;p8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6" name="Google Shape;1306;p8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6" name="Google Shape;1436;p8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7" name="Google Shape;1437;p8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8" name="Google Shape;1438;p8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9" name="Google Shape;1439;p8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0" name="Google Shape;1440;p8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1" name="Google Shape;1441;p8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2" name="Google Shape;1442;p8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3" name="Google Shape;1443;p8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4" name="Google Shape;1444;p8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5" name="Google Shape;1445;p8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6" name="Google Shape;1446;p8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7" name="Google Shape;1447;p8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8" name="Google Shape;1448;p8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49" name="Google Shape;1449;p8"/>
          <p:cNvGrpSpPr/>
          <p:nvPr/>
        </p:nvGrpSpPr>
        <p:grpSpPr>
          <a:xfrm>
            <a:off x="747751" y="719337"/>
            <a:ext cx="1925261" cy="962624"/>
            <a:chOff x="311697" y="-12"/>
            <a:chExt cx="4437449" cy="2218709"/>
          </a:xfrm>
        </p:grpSpPr>
        <p:sp>
          <p:nvSpPr>
            <p:cNvPr id="1450" name="Google Shape;1450;p8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1" name="Google Shape;1451;p8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2" name="Google Shape;1452;p8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3" name="Google Shape;1453;p8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4" name="Google Shape;1454;p8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5" name="Google Shape;1455;p8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6" name="Google Shape;1456;p8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7" name="Google Shape;1457;p8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8" name="Google Shape;1458;p8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9" name="Google Shape;1459;p8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0" name="Google Shape;1460;p8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1" name="Google Shape;1461;p8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2" name="Google Shape;1462;p8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3" name="Google Shape;1463;p8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4" name="Google Shape;1464;p8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5" name="Google Shape;1465;p8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6" name="Google Shape;1466;p8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7" name="Google Shape;1467;p8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8" name="Google Shape;1468;p8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9" name="Google Shape;1469;p8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0" name="Google Shape;1470;p8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1" name="Google Shape;1471;p8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2" name="Google Shape;1472;p8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3" name="Google Shape;1473;p8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4" name="Google Shape;1474;p8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5" name="Google Shape;1475;p8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6" name="Google Shape;1476;p8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7" name="Google Shape;1477;p8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8" name="Google Shape;1478;p8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9" name="Google Shape;1479;p8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0" name="Google Shape;1480;p8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1" name="Google Shape;1481;p8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2" name="Google Shape;1482;p8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3" name="Google Shape;1483;p8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4" name="Google Shape;1484;p8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5" name="Google Shape;1485;p8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6" name="Google Shape;1486;p8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7" name="Google Shape;1487;p8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8" name="Google Shape;1488;p8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9" name="Google Shape;1489;p8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0" name="Google Shape;1490;p8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1" name="Google Shape;1491;p8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2" name="Google Shape;1492;p8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3" name="Google Shape;1493;p8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4" name="Google Shape;1494;p8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5" name="Google Shape;1495;p8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6" name="Google Shape;1496;p8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7" name="Google Shape;1497;p8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8" name="Google Shape;1498;p8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9" name="Google Shape;1499;p8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0" name="Google Shape;1500;p8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1" name="Google Shape;1501;p8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2" name="Google Shape;1502;p8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3" name="Google Shape;1503;p8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4" name="Google Shape;1504;p8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5" name="Google Shape;1505;p8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6" name="Google Shape;1506;p8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7" name="Google Shape;1507;p8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8" name="Google Shape;1508;p8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9" name="Google Shape;1509;p8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0" name="Google Shape;1510;p8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1" name="Google Shape;1511;p8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2" name="Google Shape;1512;p8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3" name="Google Shape;1513;p8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4" name="Google Shape;1514;p8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5" name="Google Shape;1515;p8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6" name="Google Shape;1516;p8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7" name="Google Shape;1517;p8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8" name="Google Shape;1518;p8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9" name="Google Shape;1519;p8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0" name="Google Shape;1520;p8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1" name="Google Shape;1521;p8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2" name="Google Shape;1522;p8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3" name="Google Shape;1523;p8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4" name="Google Shape;1524;p8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5" name="Google Shape;1525;p8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6" name="Google Shape;1526;p8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7" name="Google Shape;1527;p8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8" name="Google Shape;1528;p8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9" name="Google Shape;1529;p8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0" name="Google Shape;1530;p8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1" name="Google Shape;1531;p8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2" name="Google Shape;1532;p8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3" name="Google Shape;1533;p8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4" name="Google Shape;1534;p8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5" name="Google Shape;1535;p8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6" name="Google Shape;1536;p8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7" name="Google Shape;1537;p8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8" name="Google Shape;1538;p8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9" name="Google Shape;1539;p8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0" name="Google Shape;1540;p8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1" name="Google Shape;1541;p8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2" name="Google Shape;1542;p8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3" name="Google Shape;1543;p8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4" name="Google Shape;1544;p8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5" name="Google Shape;1545;p8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6" name="Google Shape;1546;p8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7" name="Google Shape;1547;p8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8" name="Google Shape;1548;p8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9" name="Google Shape;1549;p8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0" name="Google Shape;1550;p8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1" name="Google Shape;1551;p8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2" name="Google Shape;1552;p8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3" name="Google Shape;1553;p8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4" name="Google Shape;1554;p8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5" name="Google Shape;1555;p8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6" name="Google Shape;1556;p8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7" name="Google Shape;1557;p8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8" name="Google Shape;1558;p8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9" name="Google Shape;1559;p8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0" name="Google Shape;1560;p8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1" name="Google Shape;1561;p8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2" name="Google Shape;1562;p8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3" name="Google Shape;1563;p8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4" name="Google Shape;1564;p8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5" name="Google Shape;1565;p8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6" name="Google Shape;1566;p8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7" name="Google Shape;1567;p8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8" name="Google Shape;1568;p8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9" name="Google Shape;1569;p8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0" name="Google Shape;1570;p8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1" name="Google Shape;1571;p8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2" name="Google Shape;1572;p8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3" name="Google Shape;1573;p8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4" name="Google Shape;1574;p8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5" name="Google Shape;1575;p8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6" name="Google Shape;1576;p8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7" name="Google Shape;1577;p8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8" name="Google Shape;1578;p8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9" name="Google Shape;1579;p8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0" name="Google Shape;1580;p8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1" name="Google Shape;1581;p8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2" name="Google Shape;1582;p8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3" name="Google Shape;1583;p8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4" name="Google Shape;1584;p8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5" name="Google Shape;1585;p8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6" name="Google Shape;1586;p8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7" name="Google Shape;1587;p8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8" name="Google Shape;1588;p8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9" name="Google Shape;1589;p8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0" name="Google Shape;1590;p8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1" name="Google Shape;1591;p8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2" name="Google Shape;1592;p8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3" name="Google Shape;1593;p8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4" name="Google Shape;1594;p8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5" name="Google Shape;1595;p8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6" name="Google Shape;1596;p8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7" name="Google Shape;1597;p8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8" name="Google Shape;1598;p8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9" name="Google Shape;1599;p8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0" name="Google Shape;1600;p8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1" name="Google Shape;1601;p8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2" name="Google Shape;1602;p8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3" name="Google Shape;1603;p8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4" name="Google Shape;1604;p8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5" name="Google Shape;1605;p8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6" name="Google Shape;1606;p8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7" name="Google Shape;1607;p8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8" name="Google Shape;1608;p8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9" name="Google Shape;1609;p8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0" name="Google Shape;1610;p8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1" name="Google Shape;1611;p8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2" name="Google Shape;1612;p8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3" name="Google Shape;1613;p8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4" name="Google Shape;1614;p8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5" name="Google Shape;1615;p8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6" name="Google Shape;1616;p8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7" name="Google Shape;1617;p8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8" name="Google Shape;1618;p8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9" name="Google Shape;1619;p8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0" name="Google Shape;1620;p8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1" name="Google Shape;1621;p8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2" name="Google Shape;1622;p8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3" name="Google Shape;1623;p8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4" name="Google Shape;1624;p8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5" name="Google Shape;1625;p8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6" name="Google Shape;1626;p8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7" name="Google Shape;1627;p8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8" name="Google Shape;1628;p8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9" name="Google Shape;1629;p8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0" name="Google Shape;1630;p8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1" name="Google Shape;1631;p8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2" name="Google Shape;1632;p8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3" name="Google Shape;1633;p8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4" name="Google Shape;1634;p8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5" name="Google Shape;1635;p8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6" name="Google Shape;1636;p8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7" name="Google Shape;1637;p8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8" name="Google Shape;1638;p8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9" name="Google Shape;1639;p8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0" name="Google Shape;1640;p8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1" name="Google Shape;1641;p8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2" name="Google Shape;1642;p8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3" name="Google Shape;1643;p8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4" name="Google Shape;1644;p8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5" name="Google Shape;1645;p8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6" name="Google Shape;1646;p8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7" name="Google Shape;1647;p8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8" name="Google Shape;1648;p8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9" name="Google Shape;1649;p8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0" name="Google Shape;1650;p8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1" name="Google Shape;1651;p8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2" name="Google Shape;1652;p8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3" name="Google Shape;1653;p8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4" name="Google Shape;1654;p8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5" name="Google Shape;1655;p8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6" name="Google Shape;1656;p8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7" name="Google Shape;1657;p8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8" name="Google Shape;1658;p8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9" name="Google Shape;1659;p8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0" name="Google Shape;1660;p8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1" name="Google Shape;1661;p8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2" name="Google Shape;1662;p8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3" name="Google Shape;1663;p8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4" name="Google Shape;1664;p8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5" name="Google Shape;1665;p8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6" name="Google Shape;1666;p8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7" name="Google Shape;1667;p8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8" name="Google Shape;1668;p8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9" name="Google Shape;1669;p8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0" name="Google Shape;1670;p8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1" name="Google Shape;1671;p8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2" name="Google Shape;1672;p8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3" name="Google Shape;1673;p8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4" name="Google Shape;1674;p8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5" name="Google Shape;1675;p8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6" name="Google Shape;1676;p8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7" name="Google Shape;1677;p8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8" name="Google Shape;1678;p8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9" name="Google Shape;1679;p8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0" name="Google Shape;1680;p8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1" name="Google Shape;1681;p8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2" name="Google Shape;1682;p8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3" name="Google Shape;1683;p8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4" name="Google Shape;1684;p8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5" name="Google Shape;1685;p8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6" name="Google Shape;1686;p8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7" name="Google Shape;1687;p8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8" name="Google Shape;1688;p8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9" name="Google Shape;1689;p8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0" name="Google Shape;1690;p8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1" name="Google Shape;1691;p8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2" name="Google Shape;1692;p8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3" name="Google Shape;1693;p8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4" name="Google Shape;1694;p8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5" name="Google Shape;1695;p8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6" name="Google Shape;1696;p8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7" name="Google Shape;1697;p8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8" name="Google Shape;1698;p8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9" name="Google Shape;1699;p8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0" name="Google Shape;1700;p8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1" name="Google Shape;1701;p8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2" name="Google Shape;1702;p8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3" name="Google Shape;1703;p8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4" name="Google Shape;1704;p8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5" name="Google Shape;1705;p8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6" name="Google Shape;1706;p8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7" name="Google Shape;1707;p8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8" name="Google Shape;1708;p8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9" name="Google Shape;1709;p8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0" name="Google Shape;1710;p8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1" name="Google Shape;1711;p8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2" name="Google Shape;1712;p8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3" name="Google Shape;1713;p8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4" name="Google Shape;1714;p8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5" name="Google Shape;1715;p8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6" name="Google Shape;1716;p8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7" name="Google Shape;1717;p8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8" name="Google Shape;1718;p8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9" name="Google Shape;1719;p8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0" name="Google Shape;1720;p8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1" name="Google Shape;1721;p8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2" name="Google Shape;1722;p8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3" name="Google Shape;1723;p8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4" name="Google Shape;1724;p8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5" name="Google Shape;1725;p8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6" name="Google Shape;1726;p8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7" name="Google Shape;1727;p8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8" name="Google Shape;1728;p8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9" name="Google Shape;1729;p8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0" name="Google Shape;1730;p8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1" name="Google Shape;1731;p8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2" name="Google Shape;1732;p8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3" name="Google Shape;1733;p8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4" name="Google Shape;1734;p8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5" name="Google Shape;1735;p8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6" name="Google Shape;1736;p8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7" name="Google Shape;1737;p8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8" name="Google Shape;1738;p8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9" name="Google Shape;1739;p8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0" name="Google Shape;1740;p8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1" name="Google Shape;1741;p8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2" name="Google Shape;1742;p8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3" name="Google Shape;1743;p8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4" name="Google Shape;1744;p8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5" name="Google Shape;1745;p8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6" name="Google Shape;1746;p8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7" name="Google Shape;1747;p8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8" name="Google Shape;1748;p8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9" name="Google Shape;1749;p8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0" name="Google Shape;1750;p8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1" name="Google Shape;1751;p8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2" name="Google Shape;1752;p8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3" name="Google Shape;1753;p8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4" name="Google Shape;1754;p8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5" name="Google Shape;1755;p8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6" name="Google Shape;1756;p8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7" name="Google Shape;1757;p8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8" name="Google Shape;1758;p8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9" name="Google Shape;1759;p8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0" name="Google Shape;1760;p8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1" name="Google Shape;1761;p8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2" name="Google Shape;1762;p8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3" name="Google Shape;1763;p8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4" name="Google Shape;1764;p8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5" name="Google Shape;1765;p8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6" name="Google Shape;1766;p8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7" name="Google Shape;1767;p8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8" name="Google Shape;1768;p8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9" name="Google Shape;1769;p8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0" name="Google Shape;1770;p8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1" name="Google Shape;1771;p8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2" name="Google Shape;1772;p8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3" name="Google Shape;1773;p8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4" name="Google Shape;1774;p8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5" name="Google Shape;1775;p8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6" name="Google Shape;1776;p8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7" name="Google Shape;1777;p8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8" name="Google Shape;1778;p8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79" name="Google Shape;1779;p8"/>
          <p:cNvGrpSpPr/>
          <p:nvPr/>
        </p:nvGrpSpPr>
        <p:grpSpPr>
          <a:xfrm>
            <a:off x="5471889" y="1475345"/>
            <a:ext cx="352001" cy="301713"/>
            <a:chOff x="753950" y="238125"/>
            <a:chExt cx="6111125" cy="5238075"/>
          </a:xfrm>
        </p:grpSpPr>
        <p:sp>
          <p:nvSpPr>
            <p:cNvPr id="1780" name="Google Shape;1780;p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1" name="Google Shape;1781;p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2" name="Google Shape;1782;p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3" name="Google Shape;1783;p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4" name="Google Shape;1784;p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5" name="Google Shape;1785;p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6" name="Google Shape;1786;p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7" name="Google Shape;1787;p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8" name="Google Shape;1788;p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9" name="Google Shape;1789;p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0" name="Google Shape;1790;p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1" name="Google Shape;1791;p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2" name="Google Shape;1792;p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3" name="Google Shape;1793;p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4" name="Google Shape;1794;p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5" name="Google Shape;1795;p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6" name="Google Shape;1796;p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7" name="Google Shape;1797;p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8" name="Google Shape;1798;p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9" name="Google Shape;1799;p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0" name="Google Shape;1800;p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1" name="Google Shape;1801;p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2" name="Google Shape;1802;p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3" name="Google Shape;1803;p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4" name="Google Shape;1804;p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5" name="Google Shape;1805;p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6" name="Google Shape;1806;p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07" name="Google Shape;1807;p8"/>
          <p:cNvGrpSpPr/>
          <p:nvPr/>
        </p:nvGrpSpPr>
        <p:grpSpPr>
          <a:xfrm>
            <a:off x="5919996" y="1475345"/>
            <a:ext cx="352001" cy="301713"/>
            <a:chOff x="753950" y="238125"/>
            <a:chExt cx="6111125" cy="5238075"/>
          </a:xfrm>
        </p:grpSpPr>
        <p:sp>
          <p:nvSpPr>
            <p:cNvPr id="1808" name="Google Shape;1808;p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9" name="Google Shape;1809;p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0" name="Google Shape;1810;p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1" name="Google Shape;1811;p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2" name="Google Shape;1812;p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3" name="Google Shape;1813;p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4" name="Google Shape;1814;p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5" name="Google Shape;1815;p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6" name="Google Shape;1816;p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7" name="Google Shape;1817;p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8" name="Google Shape;1818;p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9" name="Google Shape;1819;p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0" name="Google Shape;1820;p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1" name="Google Shape;1821;p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2" name="Google Shape;1822;p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3" name="Google Shape;1823;p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4" name="Google Shape;1824;p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5" name="Google Shape;1825;p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6" name="Google Shape;1826;p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7" name="Google Shape;1827;p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8" name="Google Shape;1828;p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9" name="Google Shape;1829;p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0" name="Google Shape;1830;p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1" name="Google Shape;1831;p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2" name="Google Shape;1832;p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3" name="Google Shape;1833;p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4" name="Google Shape;1834;p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35" name="Google Shape;1835;p8"/>
          <p:cNvGrpSpPr/>
          <p:nvPr/>
        </p:nvGrpSpPr>
        <p:grpSpPr>
          <a:xfrm>
            <a:off x="6368102" y="1475345"/>
            <a:ext cx="352001" cy="301713"/>
            <a:chOff x="753950" y="238125"/>
            <a:chExt cx="6111125" cy="5238075"/>
          </a:xfrm>
        </p:grpSpPr>
        <p:sp>
          <p:nvSpPr>
            <p:cNvPr id="1836" name="Google Shape;1836;p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7" name="Google Shape;1837;p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8" name="Google Shape;1838;p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9" name="Google Shape;1839;p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0" name="Google Shape;1840;p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1" name="Google Shape;1841;p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2" name="Google Shape;1842;p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3" name="Google Shape;1843;p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4" name="Google Shape;1844;p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5" name="Google Shape;1845;p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6" name="Google Shape;1846;p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7" name="Google Shape;1847;p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8" name="Google Shape;1848;p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9" name="Google Shape;1849;p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0" name="Google Shape;1850;p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1" name="Google Shape;1851;p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2" name="Google Shape;1852;p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3" name="Google Shape;1853;p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4" name="Google Shape;1854;p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5" name="Google Shape;1855;p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6" name="Google Shape;1856;p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7" name="Google Shape;1857;p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8" name="Google Shape;1858;p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9" name="Google Shape;1859;p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0" name="Google Shape;1860;p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1" name="Google Shape;1861;p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2" name="Google Shape;1862;p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7497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9"/>
          <p:cNvSpPr txBox="1">
            <a:spLocks noGrp="1"/>
          </p:cNvSpPr>
          <p:nvPr>
            <p:ph type="subTitle" idx="1"/>
          </p:nvPr>
        </p:nvSpPr>
        <p:spPr>
          <a:xfrm>
            <a:off x="5454233" y="844733"/>
            <a:ext cx="4135600" cy="16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2133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2133" b="1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2133" b="1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2133" b="1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2133" b="1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2133" b="1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2133" b="1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2133" b="1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2133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sk-SK"/>
              <a:t>Kliknutím upravte štýl predlohy podnadpisu</a:t>
            </a:r>
            <a:endParaRPr/>
          </a:p>
        </p:txBody>
      </p:sp>
      <p:sp>
        <p:nvSpPr>
          <p:cNvPr id="1865" name="Google Shape;1865;p9"/>
          <p:cNvSpPr txBox="1">
            <a:spLocks noGrp="1"/>
          </p:cNvSpPr>
          <p:nvPr>
            <p:ph type="body" idx="2"/>
          </p:nvPr>
        </p:nvSpPr>
        <p:spPr>
          <a:xfrm>
            <a:off x="5454233" y="2619467"/>
            <a:ext cx="5721600" cy="34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1333"/>
              </a:spcBef>
              <a:spcAft>
                <a:spcPts val="0"/>
              </a:spcAft>
              <a:buSzPts val="1400"/>
              <a:buChar char="○"/>
              <a:defRPr sz="2133"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 sz="2133"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 sz="2133"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 sz="2133"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 sz="2133"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 sz="2133"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 sz="2133"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 sz="2133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866" name="Google Shape;1866;p9"/>
          <p:cNvSpPr txBox="1">
            <a:spLocks noGrp="1"/>
          </p:cNvSpPr>
          <p:nvPr>
            <p:ph type="title"/>
          </p:nvPr>
        </p:nvSpPr>
        <p:spPr>
          <a:xfrm>
            <a:off x="415600" y="3901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  <p:grpSp>
        <p:nvGrpSpPr>
          <p:cNvPr id="1867" name="Google Shape;1867;p9"/>
          <p:cNvGrpSpPr/>
          <p:nvPr/>
        </p:nvGrpSpPr>
        <p:grpSpPr>
          <a:xfrm>
            <a:off x="0" y="5367434"/>
            <a:ext cx="4361600" cy="1736133"/>
            <a:chOff x="0" y="4025575"/>
            <a:chExt cx="3271200" cy="1302100"/>
          </a:xfrm>
        </p:grpSpPr>
        <p:sp>
          <p:nvSpPr>
            <p:cNvPr id="1868" name="Google Shape;1868;p9"/>
            <p:cNvSpPr/>
            <p:nvPr/>
          </p:nvSpPr>
          <p:spPr>
            <a:xfrm>
              <a:off x="0" y="4025575"/>
              <a:ext cx="3271200" cy="567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9" name="Google Shape;1869;p9"/>
            <p:cNvSpPr/>
            <p:nvPr/>
          </p:nvSpPr>
          <p:spPr>
            <a:xfrm>
              <a:off x="0" y="4598775"/>
              <a:ext cx="3271200" cy="1557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0" name="Google Shape;1870;p9"/>
            <p:cNvSpPr/>
            <p:nvPr/>
          </p:nvSpPr>
          <p:spPr>
            <a:xfrm>
              <a:off x="0" y="4760675"/>
              <a:ext cx="3271200" cy="567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71" name="Google Shape;1871;p9"/>
          <p:cNvGrpSpPr/>
          <p:nvPr/>
        </p:nvGrpSpPr>
        <p:grpSpPr>
          <a:xfrm>
            <a:off x="1574249" y="2396558"/>
            <a:ext cx="1233683" cy="3084235"/>
            <a:chOff x="2761775" y="238125"/>
            <a:chExt cx="2094300" cy="5235800"/>
          </a:xfrm>
        </p:grpSpPr>
        <p:sp>
          <p:nvSpPr>
            <p:cNvPr id="1872" name="Google Shape;1872;p9"/>
            <p:cNvSpPr/>
            <p:nvPr/>
          </p:nvSpPr>
          <p:spPr>
            <a:xfrm>
              <a:off x="4018325" y="4845575"/>
              <a:ext cx="209425" cy="418875"/>
            </a:xfrm>
            <a:custGeom>
              <a:avLst/>
              <a:gdLst/>
              <a:ahLst/>
              <a:cxnLst/>
              <a:rect l="l" t="t" r="r" b="b"/>
              <a:pathLst>
                <a:path w="8377" h="16755" extrusionOk="0">
                  <a:moveTo>
                    <a:pt x="1" y="0"/>
                  </a:moveTo>
                  <a:lnTo>
                    <a:pt x="1" y="16755"/>
                  </a:lnTo>
                  <a:lnTo>
                    <a:pt x="8376" y="16755"/>
                  </a:lnTo>
                  <a:lnTo>
                    <a:pt x="8376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3" name="Google Shape;1873;p9"/>
            <p:cNvSpPr/>
            <p:nvPr/>
          </p:nvSpPr>
          <p:spPr>
            <a:xfrm>
              <a:off x="3390000" y="4845575"/>
              <a:ext cx="209500" cy="418875"/>
            </a:xfrm>
            <a:custGeom>
              <a:avLst/>
              <a:gdLst/>
              <a:ahLst/>
              <a:cxnLst/>
              <a:rect l="l" t="t" r="r" b="b"/>
              <a:pathLst>
                <a:path w="8380" h="16755" extrusionOk="0">
                  <a:moveTo>
                    <a:pt x="0" y="0"/>
                  </a:moveTo>
                  <a:lnTo>
                    <a:pt x="0" y="16755"/>
                  </a:lnTo>
                  <a:lnTo>
                    <a:pt x="8380" y="16755"/>
                  </a:lnTo>
                  <a:lnTo>
                    <a:pt x="838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4" name="Google Shape;1874;p9"/>
            <p:cNvSpPr/>
            <p:nvPr/>
          </p:nvSpPr>
          <p:spPr>
            <a:xfrm>
              <a:off x="2761775" y="866450"/>
              <a:ext cx="2094300" cy="1675475"/>
            </a:xfrm>
            <a:custGeom>
              <a:avLst/>
              <a:gdLst/>
              <a:ahLst/>
              <a:cxnLst/>
              <a:rect l="l" t="t" r="r" b="b"/>
              <a:pathLst>
                <a:path w="83772" h="67019" extrusionOk="0">
                  <a:moveTo>
                    <a:pt x="33509" y="16755"/>
                  </a:moveTo>
                  <a:lnTo>
                    <a:pt x="33509" y="25130"/>
                  </a:lnTo>
                  <a:lnTo>
                    <a:pt x="25133" y="25130"/>
                  </a:lnTo>
                  <a:lnTo>
                    <a:pt x="25133" y="16755"/>
                  </a:lnTo>
                  <a:close/>
                  <a:moveTo>
                    <a:pt x="58642" y="16755"/>
                  </a:moveTo>
                  <a:lnTo>
                    <a:pt x="58642" y="25130"/>
                  </a:lnTo>
                  <a:lnTo>
                    <a:pt x="50263" y="25130"/>
                  </a:lnTo>
                  <a:lnTo>
                    <a:pt x="50263" y="16755"/>
                  </a:lnTo>
                  <a:close/>
                  <a:moveTo>
                    <a:pt x="50263" y="33509"/>
                  </a:moveTo>
                  <a:lnTo>
                    <a:pt x="50263" y="41885"/>
                  </a:lnTo>
                  <a:lnTo>
                    <a:pt x="33509" y="41885"/>
                  </a:lnTo>
                  <a:lnTo>
                    <a:pt x="33509" y="33509"/>
                  </a:lnTo>
                  <a:close/>
                  <a:moveTo>
                    <a:pt x="58642" y="1"/>
                  </a:moveTo>
                  <a:lnTo>
                    <a:pt x="58642" y="8376"/>
                  </a:lnTo>
                  <a:lnTo>
                    <a:pt x="8379" y="8376"/>
                  </a:lnTo>
                  <a:lnTo>
                    <a:pt x="8379" y="16755"/>
                  </a:lnTo>
                  <a:lnTo>
                    <a:pt x="0" y="16755"/>
                  </a:lnTo>
                  <a:lnTo>
                    <a:pt x="0" y="25130"/>
                  </a:lnTo>
                  <a:lnTo>
                    <a:pt x="8379" y="25130"/>
                  </a:lnTo>
                  <a:lnTo>
                    <a:pt x="8379" y="50264"/>
                  </a:lnTo>
                  <a:lnTo>
                    <a:pt x="33509" y="50264"/>
                  </a:lnTo>
                  <a:lnTo>
                    <a:pt x="33509" y="67018"/>
                  </a:lnTo>
                  <a:lnTo>
                    <a:pt x="50263" y="67018"/>
                  </a:lnTo>
                  <a:lnTo>
                    <a:pt x="50263" y="50264"/>
                  </a:lnTo>
                  <a:lnTo>
                    <a:pt x="75396" y="50264"/>
                  </a:lnTo>
                  <a:lnTo>
                    <a:pt x="75396" y="25130"/>
                  </a:lnTo>
                  <a:lnTo>
                    <a:pt x="83771" y="25130"/>
                  </a:lnTo>
                  <a:lnTo>
                    <a:pt x="83771" y="16755"/>
                  </a:lnTo>
                  <a:lnTo>
                    <a:pt x="75396" y="16755"/>
                  </a:lnTo>
                  <a:lnTo>
                    <a:pt x="75396" y="8376"/>
                  </a:lnTo>
                  <a:lnTo>
                    <a:pt x="67017" y="8376"/>
                  </a:lnTo>
                  <a:lnTo>
                    <a:pt x="67017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5" name="Google Shape;1875;p9"/>
            <p:cNvSpPr/>
            <p:nvPr/>
          </p:nvSpPr>
          <p:spPr>
            <a:xfrm>
              <a:off x="2971250" y="2332400"/>
              <a:ext cx="1675450" cy="1466100"/>
            </a:xfrm>
            <a:custGeom>
              <a:avLst/>
              <a:gdLst/>
              <a:ahLst/>
              <a:cxnLst/>
              <a:rect l="l" t="t" r="r" b="b"/>
              <a:pathLst>
                <a:path w="67018" h="58644" extrusionOk="0">
                  <a:moveTo>
                    <a:pt x="0" y="1"/>
                  </a:moveTo>
                  <a:lnTo>
                    <a:pt x="0" y="16755"/>
                  </a:lnTo>
                  <a:lnTo>
                    <a:pt x="8375" y="16755"/>
                  </a:lnTo>
                  <a:lnTo>
                    <a:pt x="8375" y="58643"/>
                  </a:lnTo>
                  <a:lnTo>
                    <a:pt x="58638" y="58643"/>
                  </a:lnTo>
                  <a:lnTo>
                    <a:pt x="58638" y="16755"/>
                  </a:lnTo>
                  <a:lnTo>
                    <a:pt x="67017" y="16755"/>
                  </a:lnTo>
                  <a:lnTo>
                    <a:pt x="67017" y="1"/>
                  </a:lnTo>
                  <a:lnTo>
                    <a:pt x="41884" y="1"/>
                  </a:lnTo>
                  <a:lnTo>
                    <a:pt x="41884" y="8380"/>
                  </a:lnTo>
                  <a:lnTo>
                    <a:pt x="25130" y="8380"/>
                  </a:lnTo>
                  <a:lnTo>
                    <a:pt x="2513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6" name="Google Shape;1876;p9"/>
            <p:cNvSpPr/>
            <p:nvPr/>
          </p:nvSpPr>
          <p:spPr>
            <a:xfrm>
              <a:off x="4018325" y="1285300"/>
              <a:ext cx="209425" cy="209425"/>
            </a:xfrm>
            <a:custGeom>
              <a:avLst/>
              <a:gdLst/>
              <a:ahLst/>
              <a:cxnLst/>
              <a:rect l="l" t="t" r="r" b="b"/>
              <a:pathLst>
                <a:path w="8377" h="8377" extrusionOk="0">
                  <a:moveTo>
                    <a:pt x="1" y="1"/>
                  </a:moveTo>
                  <a:lnTo>
                    <a:pt x="1" y="8376"/>
                  </a:lnTo>
                  <a:lnTo>
                    <a:pt x="8376" y="8376"/>
                  </a:lnTo>
                  <a:lnTo>
                    <a:pt x="83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7" name="Google Shape;1877;p9"/>
            <p:cNvSpPr/>
            <p:nvPr/>
          </p:nvSpPr>
          <p:spPr>
            <a:xfrm>
              <a:off x="3390000" y="1285300"/>
              <a:ext cx="209500" cy="209425"/>
            </a:xfrm>
            <a:custGeom>
              <a:avLst/>
              <a:gdLst/>
              <a:ahLst/>
              <a:cxnLst/>
              <a:rect l="l" t="t" r="r" b="b"/>
              <a:pathLst>
                <a:path w="8380" h="8377" extrusionOk="0">
                  <a:moveTo>
                    <a:pt x="0" y="1"/>
                  </a:moveTo>
                  <a:lnTo>
                    <a:pt x="0" y="8376"/>
                  </a:lnTo>
                  <a:lnTo>
                    <a:pt x="8380" y="8376"/>
                  </a:lnTo>
                  <a:lnTo>
                    <a:pt x="83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8" name="Google Shape;1878;p9"/>
            <p:cNvSpPr/>
            <p:nvPr/>
          </p:nvSpPr>
          <p:spPr>
            <a:xfrm>
              <a:off x="3599475" y="1704075"/>
              <a:ext cx="418875" cy="209500"/>
            </a:xfrm>
            <a:custGeom>
              <a:avLst/>
              <a:gdLst/>
              <a:ahLst/>
              <a:cxnLst/>
              <a:rect l="l" t="t" r="r" b="b"/>
              <a:pathLst>
                <a:path w="16755" h="8380" extrusionOk="0">
                  <a:moveTo>
                    <a:pt x="1" y="0"/>
                  </a:moveTo>
                  <a:lnTo>
                    <a:pt x="1" y="8380"/>
                  </a:lnTo>
                  <a:lnTo>
                    <a:pt x="16755" y="8380"/>
                  </a:lnTo>
                  <a:lnTo>
                    <a:pt x="167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9" name="Google Shape;1879;p9"/>
            <p:cNvSpPr/>
            <p:nvPr/>
          </p:nvSpPr>
          <p:spPr>
            <a:xfrm>
              <a:off x="4437200" y="2751275"/>
              <a:ext cx="209500" cy="1466075"/>
            </a:xfrm>
            <a:custGeom>
              <a:avLst/>
              <a:gdLst/>
              <a:ahLst/>
              <a:cxnLst/>
              <a:rect l="l" t="t" r="r" b="b"/>
              <a:pathLst>
                <a:path w="8380" h="58643" extrusionOk="0">
                  <a:moveTo>
                    <a:pt x="0" y="0"/>
                  </a:moveTo>
                  <a:lnTo>
                    <a:pt x="0" y="41888"/>
                  </a:lnTo>
                  <a:lnTo>
                    <a:pt x="0" y="50264"/>
                  </a:lnTo>
                  <a:lnTo>
                    <a:pt x="0" y="58643"/>
                  </a:lnTo>
                  <a:lnTo>
                    <a:pt x="8379" y="58643"/>
                  </a:lnTo>
                  <a:lnTo>
                    <a:pt x="83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0" name="Google Shape;1880;p9"/>
            <p:cNvSpPr/>
            <p:nvPr/>
          </p:nvSpPr>
          <p:spPr>
            <a:xfrm>
              <a:off x="2971250" y="2751275"/>
              <a:ext cx="209400" cy="1466075"/>
            </a:xfrm>
            <a:custGeom>
              <a:avLst/>
              <a:gdLst/>
              <a:ahLst/>
              <a:cxnLst/>
              <a:rect l="l" t="t" r="r" b="b"/>
              <a:pathLst>
                <a:path w="8376" h="58643" extrusionOk="0">
                  <a:moveTo>
                    <a:pt x="0" y="0"/>
                  </a:moveTo>
                  <a:lnTo>
                    <a:pt x="0" y="58643"/>
                  </a:lnTo>
                  <a:lnTo>
                    <a:pt x="8375" y="58643"/>
                  </a:lnTo>
                  <a:lnTo>
                    <a:pt x="8375" y="50264"/>
                  </a:lnTo>
                  <a:lnTo>
                    <a:pt x="8375" y="41888"/>
                  </a:lnTo>
                  <a:lnTo>
                    <a:pt x="8375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1" name="Google Shape;1881;p9"/>
            <p:cNvSpPr/>
            <p:nvPr/>
          </p:nvSpPr>
          <p:spPr>
            <a:xfrm>
              <a:off x="4018325" y="5264425"/>
              <a:ext cx="418900" cy="209500"/>
            </a:xfrm>
            <a:custGeom>
              <a:avLst/>
              <a:gdLst/>
              <a:ahLst/>
              <a:cxnLst/>
              <a:rect l="l" t="t" r="r" b="b"/>
              <a:pathLst>
                <a:path w="16756" h="8380" extrusionOk="0">
                  <a:moveTo>
                    <a:pt x="1" y="1"/>
                  </a:moveTo>
                  <a:lnTo>
                    <a:pt x="1" y="8380"/>
                  </a:lnTo>
                  <a:lnTo>
                    <a:pt x="16755" y="8380"/>
                  </a:lnTo>
                  <a:lnTo>
                    <a:pt x="1675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2" name="Google Shape;1882;p9"/>
            <p:cNvSpPr/>
            <p:nvPr/>
          </p:nvSpPr>
          <p:spPr>
            <a:xfrm>
              <a:off x="3180625" y="5264425"/>
              <a:ext cx="418875" cy="209500"/>
            </a:xfrm>
            <a:custGeom>
              <a:avLst/>
              <a:gdLst/>
              <a:ahLst/>
              <a:cxnLst/>
              <a:rect l="l" t="t" r="r" b="b"/>
              <a:pathLst>
                <a:path w="16755" h="8380" extrusionOk="0">
                  <a:moveTo>
                    <a:pt x="0" y="1"/>
                  </a:moveTo>
                  <a:lnTo>
                    <a:pt x="0" y="8380"/>
                  </a:lnTo>
                  <a:lnTo>
                    <a:pt x="16755" y="8380"/>
                  </a:lnTo>
                  <a:lnTo>
                    <a:pt x="1675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3" name="Google Shape;1883;p9"/>
            <p:cNvSpPr/>
            <p:nvPr/>
          </p:nvSpPr>
          <p:spPr>
            <a:xfrm>
              <a:off x="2761775" y="238125"/>
              <a:ext cx="2094300" cy="1047200"/>
            </a:xfrm>
            <a:custGeom>
              <a:avLst/>
              <a:gdLst/>
              <a:ahLst/>
              <a:cxnLst/>
              <a:rect l="l" t="t" r="r" b="b"/>
              <a:pathLst>
                <a:path w="83772" h="41888" extrusionOk="0">
                  <a:moveTo>
                    <a:pt x="16754" y="0"/>
                  </a:moveTo>
                  <a:lnTo>
                    <a:pt x="16754" y="8379"/>
                  </a:lnTo>
                  <a:lnTo>
                    <a:pt x="8379" y="8379"/>
                  </a:lnTo>
                  <a:lnTo>
                    <a:pt x="8379" y="16754"/>
                  </a:lnTo>
                  <a:lnTo>
                    <a:pt x="0" y="16754"/>
                  </a:lnTo>
                  <a:lnTo>
                    <a:pt x="0" y="25134"/>
                  </a:lnTo>
                  <a:lnTo>
                    <a:pt x="0" y="33509"/>
                  </a:lnTo>
                  <a:lnTo>
                    <a:pt x="0" y="41888"/>
                  </a:lnTo>
                  <a:lnTo>
                    <a:pt x="8379" y="41888"/>
                  </a:lnTo>
                  <a:lnTo>
                    <a:pt x="8379" y="33509"/>
                  </a:lnTo>
                  <a:lnTo>
                    <a:pt x="58642" y="33509"/>
                  </a:lnTo>
                  <a:lnTo>
                    <a:pt x="58642" y="25134"/>
                  </a:lnTo>
                  <a:lnTo>
                    <a:pt x="67017" y="25134"/>
                  </a:lnTo>
                  <a:lnTo>
                    <a:pt x="67017" y="33509"/>
                  </a:lnTo>
                  <a:lnTo>
                    <a:pt x="75396" y="33509"/>
                  </a:lnTo>
                  <a:lnTo>
                    <a:pt x="75396" y="41888"/>
                  </a:lnTo>
                  <a:lnTo>
                    <a:pt x="83771" y="41888"/>
                  </a:lnTo>
                  <a:lnTo>
                    <a:pt x="83771" y="33509"/>
                  </a:lnTo>
                  <a:lnTo>
                    <a:pt x="83771" y="25134"/>
                  </a:lnTo>
                  <a:lnTo>
                    <a:pt x="83771" y="16754"/>
                  </a:lnTo>
                  <a:lnTo>
                    <a:pt x="75396" y="16754"/>
                  </a:lnTo>
                  <a:lnTo>
                    <a:pt x="75396" y="8379"/>
                  </a:lnTo>
                  <a:lnTo>
                    <a:pt x="67017" y="8379"/>
                  </a:lnTo>
                  <a:lnTo>
                    <a:pt x="6701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4" name="Google Shape;1884;p9"/>
            <p:cNvSpPr/>
            <p:nvPr/>
          </p:nvSpPr>
          <p:spPr>
            <a:xfrm>
              <a:off x="3180625" y="3798475"/>
              <a:ext cx="1256600" cy="1047125"/>
            </a:xfrm>
            <a:custGeom>
              <a:avLst/>
              <a:gdLst/>
              <a:ahLst/>
              <a:cxnLst/>
              <a:rect l="l" t="t" r="r" b="b"/>
              <a:pathLst>
                <a:path w="50264" h="41885" extrusionOk="0">
                  <a:moveTo>
                    <a:pt x="0" y="0"/>
                  </a:moveTo>
                  <a:lnTo>
                    <a:pt x="0" y="8376"/>
                  </a:lnTo>
                  <a:lnTo>
                    <a:pt x="0" y="16755"/>
                  </a:lnTo>
                  <a:lnTo>
                    <a:pt x="0" y="41884"/>
                  </a:lnTo>
                  <a:lnTo>
                    <a:pt x="16755" y="41884"/>
                  </a:lnTo>
                  <a:lnTo>
                    <a:pt x="16755" y="16755"/>
                  </a:lnTo>
                  <a:lnTo>
                    <a:pt x="33509" y="16755"/>
                  </a:lnTo>
                  <a:lnTo>
                    <a:pt x="33509" y="41884"/>
                  </a:lnTo>
                  <a:lnTo>
                    <a:pt x="50263" y="41884"/>
                  </a:lnTo>
                  <a:lnTo>
                    <a:pt x="50263" y="16755"/>
                  </a:lnTo>
                  <a:lnTo>
                    <a:pt x="50263" y="8376"/>
                  </a:lnTo>
                  <a:lnTo>
                    <a:pt x="5026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5" name="Google Shape;1885;p9"/>
            <p:cNvSpPr/>
            <p:nvPr/>
          </p:nvSpPr>
          <p:spPr>
            <a:xfrm>
              <a:off x="2761775" y="1494700"/>
              <a:ext cx="209400" cy="209400"/>
            </a:xfrm>
            <a:custGeom>
              <a:avLst/>
              <a:gdLst/>
              <a:ahLst/>
              <a:cxnLst/>
              <a:rect l="l" t="t" r="r" b="b"/>
              <a:pathLst>
                <a:path w="8376" h="8376" extrusionOk="0">
                  <a:moveTo>
                    <a:pt x="0" y="0"/>
                  </a:moveTo>
                  <a:lnTo>
                    <a:pt x="0" y="8375"/>
                  </a:lnTo>
                  <a:lnTo>
                    <a:pt x="8375" y="8375"/>
                  </a:lnTo>
                  <a:lnTo>
                    <a:pt x="837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6" name="Google Shape;1886;p9"/>
            <p:cNvSpPr/>
            <p:nvPr/>
          </p:nvSpPr>
          <p:spPr>
            <a:xfrm>
              <a:off x="4646675" y="1494700"/>
              <a:ext cx="209400" cy="209400"/>
            </a:xfrm>
            <a:custGeom>
              <a:avLst/>
              <a:gdLst/>
              <a:ahLst/>
              <a:cxnLst/>
              <a:rect l="l" t="t" r="r" b="b"/>
              <a:pathLst>
                <a:path w="8376" h="8376" extrusionOk="0">
                  <a:moveTo>
                    <a:pt x="0" y="0"/>
                  </a:moveTo>
                  <a:lnTo>
                    <a:pt x="0" y="8375"/>
                  </a:lnTo>
                  <a:lnTo>
                    <a:pt x="8375" y="8375"/>
                  </a:lnTo>
                  <a:lnTo>
                    <a:pt x="837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3937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10"/>
          <p:cNvSpPr/>
          <p:nvPr/>
        </p:nvSpPr>
        <p:spPr>
          <a:xfrm>
            <a:off x="425800" y="325200"/>
            <a:ext cx="11340400" cy="62076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89" name="Google Shape;1889;p10"/>
          <p:cNvSpPr txBox="1">
            <a:spLocks noGrp="1"/>
          </p:cNvSpPr>
          <p:nvPr>
            <p:ph type="title"/>
          </p:nvPr>
        </p:nvSpPr>
        <p:spPr>
          <a:xfrm>
            <a:off x="934700" y="836467"/>
            <a:ext cx="2947600" cy="5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sk-SK"/>
              <a:t>Kliknutím upravte štýl predlohy nadpisu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6181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1"/>
          <p:cNvSpPr txBox="1">
            <a:spLocks noGrp="1"/>
          </p:cNvSpPr>
          <p:nvPr>
            <p:ph type="title" hasCustomPrompt="1"/>
          </p:nvPr>
        </p:nvSpPr>
        <p:spPr>
          <a:xfrm>
            <a:off x="2598833" y="1474833"/>
            <a:ext cx="69944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892" name="Google Shape;1892;p11"/>
          <p:cNvSpPr txBox="1">
            <a:spLocks noGrp="1"/>
          </p:cNvSpPr>
          <p:nvPr>
            <p:ph type="body" idx="1"/>
          </p:nvPr>
        </p:nvSpPr>
        <p:spPr>
          <a:xfrm>
            <a:off x="2598767" y="4202967"/>
            <a:ext cx="6994400" cy="9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1pPr>
            <a:lvl2pPr marL="1219170" lvl="1" indent="-474121" algn="ctr"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 algn="ctr">
              <a:spcBef>
                <a:spcPts val="2133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algn="ctr">
              <a:spcBef>
                <a:spcPts val="2133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algn="ctr"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algn="ctr">
              <a:spcBef>
                <a:spcPts val="2133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algn="ctr">
              <a:spcBef>
                <a:spcPts val="2133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algn="ctr"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algn="ctr">
              <a:spcBef>
                <a:spcPts val="2133"/>
              </a:spcBef>
              <a:spcAft>
                <a:spcPts val="2133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</p:spTree>
    <p:extLst>
      <p:ext uri="{BB962C8B-B14F-4D97-AF65-F5344CB8AC3E}">
        <p14:creationId xmlns:p14="http://schemas.microsoft.com/office/powerpoint/2010/main" val="54239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Char char="●"/>
              <a:defRPr sz="1800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812230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  <p:sldLayoutId id="2147483704" r:id="rId43"/>
    <p:sldLayoutId id="2147483705" r:id="rId44"/>
    <p:sldLayoutId id="2147483706" r:id="rId45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0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6" name="Google Shape;10026;p4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027" name="Google Shape;10027;p4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230239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C97355-B753-A089-687D-ACF7B5CB4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205034CC-2CF9-353D-7902-A2415304F91E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sk-SK" dirty="0"/>
              <a:t>GAME</a:t>
            </a:r>
          </a:p>
        </p:txBody>
      </p:sp>
      <p:sp>
        <p:nvSpPr>
          <p:cNvPr id="4" name="Podnadpis 3">
            <a:extLst>
              <a:ext uri="{FF2B5EF4-FFF2-40B4-BE49-F238E27FC236}">
                <a16:creationId xmlns:a16="http://schemas.microsoft.com/office/drawing/2014/main" id="{48B6B780-C69F-8CBB-5BA6-27164FD341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Simon Basarík, Samuel </a:t>
            </a:r>
            <a:r>
              <a:rPr lang="sk-SK" dirty="0" err="1"/>
              <a:t>Holečko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94749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nadpis 1">
            <a:extLst>
              <a:ext uri="{FF2B5EF4-FFF2-40B4-BE49-F238E27FC236}">
                <a16:creationId xmlns:a16="http://schemas.microsoft.com/office/drawing/2014/main" id="{89F47EFF-A6D4-7004-6803-3E12A896F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5234" y="2139194"/>
            <a:ext cx="5233341" cy="1717646"/>
          </a:xfrm>
        </p:spPr>
        <p:txBody>
          <a:bodyPr/>
          <a:lstStyle/>
          <a:p>
            <a:r>
              <a:rPr lang="sk-SK" dirty="0"/>
              <a:t>Príbeh zatiaľ nemá (ani nie je v pláne)</a:t>
            </a:r>
          </a:p>
          <a:p>
            <a:r>
              <a:rPr lang="sk-SK" dirty="0"/>
              <a:t>RPG</a:t>
            </a:r>
          </a:p>
          <a:p>
            <a:r>
              <a:rPr lang="sk-SK" dirty="0"/>
              <a:t>Ťahový </a:t>
            </a:r>
            <a:r>
              <a:rPr lang="sk-SK" dirty="0" err="1"/>
              <a:t>fight</a:t>
            </a:r>
            <a:r>
              <a:rPr lang="sk-SK" dirty="0"/>
              <a:t> systém</a:t>
            </a:r>
          </a:p>
          <a:p>
            <a:endParaRPr lang="sk-SK" dirty="0"/>
          </a:p>
          <a:p>
            <a:endParaRPr lang="sk-SK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1E2F79C7-BF64-CF84-4BBE-F07655A6B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90167"/>
            <a:ext cx="11360800" cy="1308004"/>
          </a:xfrm>
        </p:spPr>
        <p:txBody>
          <a:bodyPr/>
          <a:lstStyle/>
          <a:p>
            <a:r>
              <a:rPr lang="sk-SK" sz="6600" dirty="0"/>
              <a:t>O čom je naša hra?</a:t>
            </a:r>
          </a:p>
        </p:txBody>
      </p:sp>
      <p:pic>
        <p:nvPicPr>
          <p:cNvPr id="1026" name="Picture 2" descr="Pokémon Fire Red walkthrough - Part 13 - First double team fight! - YouTube">
            <a:extLst>
              <a:ext uri="{FF2B5EF4-FFF2-40B4-BE49-F238E27FC236}">
                <a16:creationId xmlns:a16="http://schemas.microsoft.com/office/drawing/2014/main" id="{BA6CC655-61EB-88A6-5201-731F90E3D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325" y="3261220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867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BF006C-CC58-491C-6EED-C8BF143DA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je v pláne</a:t>
            </a:r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45B60627-90B8-16BE-EEF7-FAFB4BC99A9A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12363" y="2108169"/>
            <a:ext cx="3319600" cy="522400"/>
          </a:xfrm>
        </p:spPr>
        <p:txBody>
          <a:bodyPr/>
          <a:lstStyle/>
          <a:p>
            <a:pPr algn="ctr"/>
            <a:r>
              <a:rPr lang="sk-SK" strike="sngStrike" dirty="0" err="1"/>
              <a:t>Colliisons</a:t>
            </a:r>
            <a:endParaRPr lang="sk-SK" strike="sngStrike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F38677EB-6005-1FB9-A21B-D66C7F81754F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1130467" y="3670271"/>
            <a:ext cx="3319600" cy="522400"/>
          </a:xfrm>
        </p:spPr>
        <p:txBody>
          <a:bodyPr/>
          <a:lstStyle/>
          <a:p>
            <a:pPr algn="ctr"/>
            <a:r>
              <a:rPr lang="sk-SK" strike="sngStrike" dirty="0" err="1"/>
              <a:t>Fight</a:t>
            </a:r>
            <a:endParaRPr lang="sk-SK" strike="sngStrike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8329DCC0-E6C1-40B2-52A9-3138C48ED8AC}"/>
              </a:ext>
            </a:extLst>
          </p:cNvPr>
          <p:cNvSpPr>
            <a:spLocks noGrp="1"/>
          </p:cNvSpPr>
          <p:nvPr>
            <p:ph type="title" idx="5"/>
          </p:nvPr>
        </p:nvSpPr>
        <p:spPr>
          <a:xfrm>
            <a:off x="1130467" y="5233282"/>
            <a:ext cx="3319600" cy="522400"/>
          </a:xfrm>
        </p:spPr>
        <p:txBody>
          <a:bodyPr/>
          <a:lstStyle/>
          <a:p>
            <a:pPr algn="ctr"/>
            <a:r>
              <a:rPr lang="sk-SK" dirty="0" err="1"/>
              <a:t>Inventory</a:t>
            </a:r>
            <a:endParaRPr lang="sk-SK" dirty="0"/>
          </a:p>
        </p:txBody>
      </p:sp>
      <p:sp>
        <p:nvSpPr>
          <p:cNvPr id="9" name="Nadpis 8">
            <a:extLst>
              <a:ext uri="{FF2B5EF4-FFF2-40B4-BE49-F238E27FC236}">
                <a16:creationId xmlns:a16="http://schemas.microsoft.com/office/drawing/2014/main" id="{B06A381E-1A3D-BE67-AF34-BC3726ED51F0}"/>
              </a:ext>
            </a:extLst>
          </p:cNvPr>
          <p:cNvSpPr>
            <a:spLocks noGrp="1"/>
          </p:cNvSpPr>
          <p:nvPr>
            <p:ph type="title" idx="7"/>
          </p:nvPr>
        </p:nvSpPr>
        <p:spPr>
          <a:xfrm>
            <a:off x="7761533" y="2108169"/>
            <a:ext cx="3401600" cy="522400"/>
          </a:xfrm>
        </p:spPr>
        <p:txBody>
          <a:bodyPr/>
          <a:lstStyle/>
          <a:p>
            <a:pPr algn="ctr"/>
            <a:r>
              <a:rPr lang="sk-SK" strike="sngStrike" dirty="0" err="1"/>
              <a:t>Enemies</a:t>
            </a:r>
            <a:endParaRPr lang="sk-SK" strike="sngStrike" dirty="0"/>
          </a:p>
        </p:txBody>
      </p:sp>
      <p:sp>
        <p:nvSpPr>
          <p:cNvPr id="11" name="Nadpis 10">
            <a:extLst>
              <a:ext uri="{FF2B5EF4-FFF2-40B4-BE49-F238E27FC236}">
                <a16:creationId xmlns:a16="http://schemas.microsoft.com/office/drawing/2014/main" id="{7A846245-6AEC-8973-FF6F-7196C9215F8F}"/>
              </a:ext>
            </a:extLst>
          </p:cNvPr>
          <p:cNvSpPr>
            <a:spLocks noGrp="1"/>
          </p:cNvSpPr>
          <p:nvPr>
            <p:ph type="title" idx="9"/>
          </p:nvPr>
        </p:nvSpPr>
        <p:spPr>
          <a:xfrm>
            <a:off x="7761533" y="3670271"/>
            <a:ext cx="3401600" cy="522400"/>
          </a:xfrm>
        </p:spPr>
        <p:txBody>
          <a:bodyPr/>
          <a:lstStyle/>
          <a:p>
            <a:pPr algn="ctr"/>
            <a:r>
              <a:rPr lang="sk-SK"/>
              <a:t>Level</a:t>
            </a:r>
            <a:r>
              <a:rPr lang="sk-SK" dirty="0"/>
              <a:t>s</a:t>
            </a:r>
          </a:p>
        </p:txBody>
      </p:sp>
      <p:sp>
        <p:nvSpPr>
          <p:cNvPr id="13" name="Nadpis 12">
            <a:extLst>
              <a:ext uri="{FF2B5EF4-FFF2-40B4-BE49-F238E27FC236}">
                <a16:creationId xmlns:a16="http://schemas.microsoft.com/office/drawing/2014/main" id="{00E7C6B1-9726-A45A-072B-B8230014E19E}"/>
              </a:ext>
            </a:extLst>
          </p:cNvPr>
          <p:cNvSpPr>
            <a:spLocks noGrp="1"/>
          </p:cNvSpPr>
          <p:nvPr>
            <p:ph type="title" idx="14"/>
          </p:nvPr>
        </p:nvSpPr>
        <p:spPr>
          <a:xfrm>
            <a:off x="7761533" y="5233282"/>
            <a:ext cx="3401600" cy="522400"/>
          </a:xfrm>
        </p:spPr>
        <p:txBody>
          <a:bodyPr/>
          <a:lstStyle/>
          <a:p>
            <a:pPr algn="ctr"/>
            <a:r>
              <a:rPr lang="sk-SK" dirty="0" err="1"/>
              <a:t>Database</a:t>
            </a:r>
            <a:endParaRPr lang="sk-SK" dirty="0"/>
          </a:p>
        </p:txBody>
      </p:sp>
      <p:sp>
        <p:nvSpPr>
          <p:cNvPr id="15" name="Nadpis 14">
            <a:extLst>
              <a:ext uri="{FF2B5EF4-FFF2-40B4-BE49-F238E27FC236}">
                <a16:creationId xmlns:a16="http://schemas.microsoft.com/office/drawing/2014/main" id="{5D42039A-9673-2D4A-136F-BDB4D6DF5581}"/>
              </a:ext>
            </a:extLst>
          </p:cNvPr>
          <p:cNvSpPr>
            <a:spLocks noGrp="1"/>
          </p:cNvSpPr>
          <p:nvPr>
            <p:ph type="title" idx="16"/>
          </p:nvPr>
        </p:nvSpPr>
        <p:spPr/>
        <p:txBody>
          <a:bodyPr/>
          <a:lstStyle/>
          <a:p>
            <a:r>
              <a:rPr lang="sk-SK" dirty="0"/>
              <a:t>1.</a:t>
            </a:r>
          </a:p>
        </p:txBody>
      </p:sp>
      <p:sp>
        <p:nvSpPr>
          <p:cNvPr id="16" name="Nadpis 15">
            <a:extLst>
              <a:ext uri="{FF2B5EF4-FFF2-40B4-BE49-F238E27FC236}">
                <a16:creationId xmlns:a16="http://schemas.microsoft.com/office/drawing/2014/main" id="{998D3533-94DD-057A-25EA-CE23987C5C09}"/>
              </a:ext>
            </a:extLst>
          </p:cNvPr>
          <p:cNvSpPr>
            <a:spLocks noGrp="1"/>
          </p:cNvSpPr>
          <p:nvPr>
            <p:ph type="title" idx="17"/>
          </p:nvPr>
        </p:nvSpPr>
        <p:spPr/>
        <p:txBody>
          <a:bodyPr/>
          <a:lstStyle/>
          <a:p>
            <a:r>
              <a:rPr lang="sk-SK" dirty="0"/>
              <a:t>3.</a:t>
            </a:r>
          </a:p>
        </p:txBody>
      </p:sp>
      <p:sp>
        <p:nvSpPr>
          <p:cNvPr id="17" name="Nadpis 16">
            <a:extLst>
              <a:ext uri="{FF2B5EF4-FFF2-40B4-BE49-F238E27FC236}">
                <a16:creationId xmlns:a16="http://schemas.microsoft.com/office/drawing/2014/main" id="{945BAA53-772F-132C-198F-972F23637E5D}"/>
              </a:ext>
            </a:extLst>
          </p:cNvPr>
          <p:cNvSpPr>
            <a:spLocks noGrp="1"/>
          </p:cNvSpPr>
          <p:nvPr>
            <p:ph type="title" idx="18"/>
          </p:nvPr>
        </p:nvSpPr>
        <p:spPr/>
        <p:txBody>
          <a:bodyPr/>
          <a:lstStyle/>
          <a:p>
            <a:r>
              <a:rPr lang="sk-SK" dirty="0"/>
              <a:t>5.</a:t>
            </a:r>
          </a:p>
        </p:txBody>
      </p:sp>
      <p:sp>
        <p:nvSpPr>
          <p:cNvPr id="18" name="Nadpis 17">
            <a:extLst>
              <a:ext uri="{FF2B5EF4-FFF2-40B4-BE49-F238E27FC236}">
                <a16:creationId xmlns:a16="http://schemas.microsoft.com/office/drawing/2014/main" id="{D3292FCE-016A-D159-D438-5AF5F08339BB}"/>
              </a:ext>
            </a:extLst>
          </p:cNvPr>
          <p:cNvSpPr>
            <a:spLocks noGrp="1"/>
          </p:cNvSpPr>
          <p:nvPr>
            <p:ph type="title" idx="19"/>
          </p:nvPr>
        </p:nvSpPr>
        <p:spPr/>
        <p:txBody>
          <a:bodyPr/>
          <a:lstStyle/>
          <a:p>
            <a:r>
              <a:rPr lang="sk-SK" dirty="0"/>
              <a:t>2.</a:t>
            </a:r>
          </a:p>
        </p:txBody>
      </p:sp>
      <p:sp>
        <p:nvSpPr>
          <p:cNvPr id="19" name="Nadpis 18">
            <a:extLst>
              <a:ext uri="{FF2B5EF4-FFF2-40B4-BE49-F238E27FC236}">
                <a16:creationId xmlns:a16="http://schemas.microsoft.com/office/drawing/2014/main" id="{EA8F425E-F8B9-923E-528F-957C3C866DA9}"/>
              </a:ext>
            </a:extLst>
          </p:cNvPr>
          <p:cNvSpPr>
            <a:spLocks noGrp="1"/>
          </p:cNvSpPr>
          <p:nvPr>
            <p:ph type="title" idx="20"/>
          </p:nvPr>
        </p:nvSpPr>
        <p:spPr/>
        <p:txBody>
          <a:bodyPr/>
          <a:lstStyle/>
          <a:p>
            <a:r>
              <a:rPr lang="sk-SK" dirty="0"/>
              <a:t>4.</a:t>
            </a:r>
          </a:p>
        </p:txBody>
      </p:sp>
      <p:sp>
        <p:nvSpPr>
          <p:cNvPr id="20" name="Nadpis 19">
            <a:extLst>
              <a:ext uri="{FF2B5EF4-FFF2-40B4-BE49-F238E27FC236}">
                <a16:creationId xmlns:a16="http://schemas.microsoft.com/office/drawing/2014/main" id="{930458D0-AE6A-FB49-3D13-9862C5F5C545}"/>
              </a:ext>
            </a:extLst>
          </p:cNvPr>
          <p:cNvSpPr>
            <a:spLocks noGrp="1"/>
          </p:cNvSpPr>
          <p:nvPr>
            <p:ph type="title" idx="21"/>
          </p:nvPr>
        </p:nvSpPr>
        <p:spPr/>
        <p:txBody>
          <a:bodyPr/>
          <a:lstStyle/>
          <a:p>
            <a:r>
              <a:rPr lang="sk-SK" dirty="0"/>
              <a:t>6.</a:t>
            </a:r>
          </a:p>
        </p:txBody>
      </p:sp>
    </p:spTree>
    <p:extLst>
      <p:ext uri="{BB962C8B-B14F-4D97-AF65-F5344CB8AC3E}">
        <p14:creationId xmlns:p14="http://schemas.microsoft.com/office/powerpoint/2010/main" val="1515164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BF006C-CC58-491C-6EED-C8BF143DA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sme urobili</a:t>
            </a:r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45B60627-90B8-16BE-EEF7-FAFB4BC99A9A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12363" y="2108169"/>
            <a:ext cx="3319600" cy="522400"/>
          </a:xfrm>
        </p:spPr>
        <p:txBody>
          <a:bodyPr/>
          <a:lstStyle/>
          <a:p>
            <a:pPr algn="ctr"/>
            <a:r>
              <a:rPr lang="sk-SK" dirty="0" err="1"/>
              <a:t>Class</a:t>
            </a:r>
            <a:r>
              <a:rPr lang="sk-SK" dirty="0"/>
              <a:t> </a:t>
            </a:r>
            <a:r>
              <a:rPr lang="sk-SK" dirty="0" err="1"/>
              <a:t>Enemy</a:t>
            </a:r>
            <a:endParaRPr lang="sk-SK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F38677EB-6005-1FB9-A21B-D66C7F81754F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1130467" y="3670271"/>
            <a:ext cx="3319600" cy="522400"/>
          </a:xfrm>
        </p:spPr>
        <p:txBody>
          <a:bodyPr/>
          <a:lstStyle/>
          <a:p>
            <a:pPr algn="ctr"/>
            <a:r>
              <a:rPr lang="sk-SK" dirty="0" err="1"/>
              <a:t>Class</a:t>
            </a:r>
            <a:r>
              <a:rPr lang="sk-SK" dirty="0"/>
              <a:t> </a:t>
            </a:r>
            <a:r>
              <a:rPr lang="sk-SK" dirty="0" err="1"/>
              <a:t>Timer</a:t>
            </a:r>
            <a:endParaRPr lang="sk-SK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8329DCC0-E6C1-40B2-52A9-3138C48ED8AC}"/>
              </a:ext>
            </a:extLst>
          </p:cNvPr>
          <p:cNvSpPr>
            <a:spLocks noGrp="1"/>
          </p:cNvSpPr>
          <p:nvPr>
            <p:ph type="title" idx="5"/>
          </p:nvPr>
        </p:nvSpPr>
        <p:spPr>
          <a:xfrm>
            <a:off x="1130467" y="5233282"/>
            <a:ext cx="3319600" cy="522400"/>
          </a:xfrm>
        </p:spPr>
        <p:txBody>
          <a:bodyPr/>
          <a:lstStyle/>
          <a:p>
            <a:pPr algn="ctr"/>
            <a:r>
              <a:rPr lang="sk-SK" dirty="0"/>
              <a:t>Kolízie</a:t>
            </a:r>
          </a:p>
        </p:txBody>
      </p:sp>
      <p:sp>
        <p:nvSpPr>
          <p:cNvPr id="9" name="Nadpis 8">
            <a:extLst>
              <a:ext uri="{FF2B5EF4-FFF2-40B4-BE49-F238E27FC236}">
                <a16:creationId xmlns:a16="http://schemas.microsoft.com/office/drawing/2014/main" id="{B06A381E-1A3D-BE67-AF34-BC3726ED51F0}"/>
              </a:ext>
            </a:extLst>
          </p:cNvPr>
          <p:cNvSpPr>
            <a:spLocks noGrp="1"/>
          </p:cNvSpPr>
          <p:nvPr>
            <p:ph type="title" idx="7"/>
          </p:nvPr>
        </p:nvSpPr>
        <p:spPr>
          <a:xfrm>
            <a:off x="7761533" y="2108169"/>
            <a:ext cx="3401600" cy="522400"/>
          </a:xfrm>
        </p:spPr>
        <p:txBody>
          <a:bodyPr/>
          <a:lstStyle/>
          <a:p>
            <a:pPr algn="ctr"/>
            <a:r>
              <a:rPr lang="sk-SK" dirty="0" err="1"/>
              <a:t>Class</a:t>
            </a:r>
            <a:r>
              <a:rPr lang="sk-SK" dirty="0"/>
              <a:t> </a:t>
            </a:r>
            <a:r>
              <a:rPr lang="sk-SK" dirty="0" err="1"/>
              <a:t>Button</a:t>
            </a:r>
            <a:endParaRPr lang="sk-SK" dirty="0"/>
          </a:p>
        </p:txBody>
      </p:sp>
      <p:sp>
        <p:nvSpPr>
          <p:cNvPr id="11" name="Nadpis 10">
            <a:extLst>
              <a:ext uri="{FF2B5EF4-FFF2-40B4-BE49-F238E27FC236}">
                <a16:creationId xmlns:a16="http://schemas.microsoft.com/office/drawing/2014/main" id="{7A846245-6AEC-8973-FF6F-7196C9215F8F}"/>
              </a:ext>
            </a:extLst>
          </p:cNvPr>
          <p:cNvSpPr>
            <a:spLocks noGrp="1"/>
          </p:cNvSpPr>
          <p:nvPr>
            <p:ph type="title" idx="9"/>
          </p:nvPr>
        </p:nvSpPr>
        <p:spPr>
          <a:xfrm>
            <a:off x="7761533" y="3670271"/>
            <a:ext cx="3401600" cy="522400"/>
          </a:xfrm>
        </p:spPr>
        <p:txBody>
          <a:bodyPr/>
          <a:lstStyle/>
          <a:p>
            <a:pPr algn="ctr"/>
            <a:r>
              <a:rPr lang="sk-SK" dirty="0" err="1"/>
              <a:t>Suboj</a:t>
            </a:r>
            <a:r>
              <a:rPr lang="sk-SK" dirty="0"/>
              <a:t> (z časti)</a:t>
            </a:r>
          </a:p>
        </p:txBody>
      </p:sp>
      <p:sp>
        <p:nvSpPr>
          <p:cNvPr id="13" name="Nadpis 12">
            <a:extLst>
              <a:ext uri="{FF2B5EF4-FFF2-40B4-BE49-F238E27FC236}">
                <a16:creationId xmlns:a16="http://schemas.microsoft.com/office/drawing/2014/main" id="{00E7C6B1-9726-A45A-072B-B8230014E19E}"/>
              </a:ext>
            </a:extLst>
          </p:cNvPr>
          <p:cNvSpPr>
            <a:spLocks noGrp="1"/>
          </p:cNvSpPr>
          <p:nvPr>
            <p:ph type="title" idx="14"/>
          </p:nvPr>
        </p:nvSpPr>
        <p:spPr>
          <a:xfrm>
            <a:off x="7761533" y="5233282"/>
            <a:ext cx="3401600" cy="522400"/>
          </a:xfrm>
        </p:spPr>
        <p:txBody>
          <a:bodyPr/>
          <a:lstStyle/>
          <a:p>
            <a:pPr algn="ctr"/>
            <a:r>
              <a:rPr lang="sk-SK" dirty="0"/>
              <a:t>Viac typov </a:t>
            </a:r>
            <a:r>
              <a:rPr lang="sk-SK" dirty="0" err="1"/>
              <a:t>enemy</a:t>
            </a:r>
            <a:endParaRPr lang="sk-SK" dirty="0"/>
          </a:p>
        </p:txBody>
      </p:sp>
      <p:sp>
        <p:nvSpPr>
          <p:cNvPr id="15" name="Nadpis 14">
            <a:extLst>
              <a:ext uri="{FF2B5EF4-FFF2-40B4-BE49-F238E27FC236}">
                <a16:creationId xmlns:a16="http://schemas.microsoft.com/office/drawing/2014/main" id="{5D42039A-9673-2D4A-136F-BDB4D6DF5581}"/>
              </a:ext>
            </a:extLst>
          </p:cNvPr>
          <p:cNvSpPr>
            <a:spLocks noGrp="1"/>
          </p:cNvSpPr>
          <p:nvPr>
            <p:ph type="title" idx="16"/>
          </p:nvPr>
        </p:nvSpPr>
        <p:spPr/>
        <p:txBody>
          <a:bodyPr/>
          <a:lstStyle/>
          <a:p>
            <a:r>
              <a:rPr lang="sk-SK" dirty="0"/>
              <a:t>1.</a:t>
            </a:r>
          </a:p>
        </p:txBody>
      </p:sp>
      <p:sp>
        <p:nvSpPr>
          <p:cNvPr id="16" name="Nadpis 15">
            <a:extLst>
              <a:ext uri="{FF2B5EF4-FFF2-40B4-BE49-F238E27FC236}">
                <a16:creationId xmlns:a16="http://schemas.microsoft.com/office/drawing/2014/main" id="{998D3533-94DD-057A-25EA-CE23987C5C09}"/>
              </a:ext>
            </a:extLst>
          </p:cNvPr>
          <p:cNvSpPr>
            <a:spLocks noGrp="1"/>
          </p:cNvSpPr>
          <p:nvPr>
            <p:ph type="title" idx="17"/>
          </p:nvPr>
        </p:nvSpPr>
        <p:spPr/>
        <p:txBody>
          <a:bodyPr/>
          <a:lstStyle/>
          <a:p>
            <a:r>
              <a:rPr lang="sk-SK" dirty="0"/>
              <a:t>3.</a:t>
            </a:r>
          </a:p>
        </p:txBody>
      </p:sp>
      <p:sp>
        <p:nvSpPr>
          <p:cNvPr id="17" name="Nadpis 16">
            <a:extLst>
              <a:ext uri="{FF2B5EF4-FFF2-40B4-BE49-F238E27FC236}">
                <a16:creationId xmlns:a16="http://schemas.microsoft.com/office/drawing/2014/main" id="{945BAA53-772F-132C-198F-972F23637E5D}"/>
              </a:ext>
            </a:extLst>
          </p:cNvPr>
          <p:cNvSpPr>
            <a:spLocks noGrp="1"/>
          </p:cNvSpPr>
          <p:nvPr>
            <p:ph type="title" idx="18"/>
          </p:nvPr>
        </p:nvSpPr>
        <p:spPr/>
        <p:txBody>
          <a:bodyPr/>
          <a:lstStyle/>
          <a:p>
            <a:r>
              <a:rPr lang="sk-SK" dirty="0"/>
              <a:t>5.</a:t>
            </a:r>
          </a:p>
        </p:txBody>
      </p:sp>
      <p:sp>
        <p:nvSpPr>
          <p:cNvPr id="18" name="Nadpis 17">
            <a:extLst>
              <a:ext uri="{FF2B5EF4-FFF2-40B4-BE49-F238E27FC236}">
                <a16:creationId xmlns:a16="http://schemas.microsoft.com/office/drawing/2014/main" id="{D3292FCE-016A-D159-D438-5AF5F08339BB}"/>
              </a:ext>
            </a:extLst>
          </p:cNvPr>
          <p:cNvSpPr>
            <a:spLocks noGrp="1"/>
          </p:cNvSpPr>
          <p:nvPr>
            <p:ph type="title" idx="19"/>
          </p:nvPr>
        </p:nvSpPr>
        <p:spPr/>
        <p:txBody>
          <a:bodyPr/>
          <a:lstStyle/>
          <a:p>
            <a:r>
              <a:rPr lang="sk-SK" dirty="0"/>
              <a:t>2.</a:t>
            </a:r>
          </a:p>
        </p:txBody>
      </p:sp>
      <p:sp>
        <p:nvSpPr>
          <p:cNvPr id="19" name="Nadpis 18">
            <a:extLst>
              <a:ext uri="{FF2B5EF4-FFF2-40B4-BE49-F238E27FC236}">
                <a16:creationId xmlns:a16="http://schemas.microsoft.com/office/drawing/2014/main" id="{EA8F425E-F8B9-923E-528F-957C3C866DA9}"/>
              </a:ext>
            </a:extLst>
          </p:cNvPr>
          <p:cNvSpPr>
            <a:spLocks noGrp="1"/>
          </p:cNvSpPr>
          <p:nvPr>
            <p:ph type="title" idx="20"/>
          </p:nvPr>
        </p:nvSpPr>
        <p:spPr/>
        <p:txBody>
          <a:bodyPr/>
          <a:lstStyle/>
          <a:p>
            <a:r>
              <a:rPr lang="sk-SK" dirty="0"/>
              <a:t>4.</a:t>
            </a:r>
          </a:p>
        </p:txBody>
      </p:sp>
      <p:sp>
        <p:nvSpPr>
          <p:cNvPr id="20" name="Nadpis 19">
            <a:extLst>
              <a:ext uri="{FF2B5EF4-FFF2-40B4-BE49-F238E27FC236}">
                <a16:creationId xmlns:a16="http://schemas.microsoft.com/office/drawing/2014/main" id="{930458D0-AE6A-FB49-3D13-9862C5F5C545}"/>
              </a:ext>
            </a:extLst>
          </p:cNvPr>
          <p:cNvSpPr>
            <a:spLocks noGrp="1"/>
          </p:cNvSpPr>
          <p:nvPr>
            <p:ph type="title" idx="21"/>
          </p:nvPr>
        </p:nvSpPr>
        <p:spPr/>
        <p:txBody>
          <a:bodyPr/>
          <a:lstStyle/>
          <a:p>
            <a:r>
              <a:rPr lang="sk-SK" dirty="0"/>
              <a:t>6.</a:t>
            </a:r>
          </a:p>
        </p:txBody>
      </p:sp>
    </p:spTree>
    <p:extLst>
      <p:ext uri="{BB962C8B-B14F-4D97-AF65-F5344CB8AC3E}">
        <p14:creationId xmlns:p14="http://schemas.microsoft.com/office/powerpoint/2010/main" val="3565895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3B7F06-F9BD-AC1B-4999-88666C8F1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Ďakujeme za pozornosť</a:t>
            </a:r>
          </a:p>
        </p:txBody>
      </p:sp>
      <p:sp>
        <p:nvSpPr>
          <p:cNvPr id="4" name="Podnadpis 3">
            <a:extLst>
              <a:ext uri="{FF2B5EF4-FFF2-40B4-BE49-F238E27FC236}">
                <a16:creationId xmlns:a16="http://schemas.microsoft.com/office/drawing/2014/main" id="{79A26746-DCC9-0000-6550-5C3339F0A1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909882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 Video Games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D966"/>
      </a:accent1>
      <a:accent2>
        <a:srgbClr val="C9741B"/>
      </a:accent2>
      <a:accent3>
        <a:srgbClr val="F1C232"/>
      </a:accent3>
      <a:accent4>
        <a:srgbClr val="FFE599"/>
      </a:accent4>
      <a:accent5>
        <a:srgbClr val="BF9000"/>
      </a:accent5>
      <a:accent6>
        <a:srgbClr val="1C4587"/>
      </a:accent6>
      <a:hlink>
        <a:srgbClr val="FFD9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 Video Games Newsletter XL by Slidesgo</Template>
  <TotalTime>67</TotalTime>
  <Words>81</Words>
  <Application>Microsoft Office PowerPoint</Application>
  <PresentationFormat>Širokouhlá</PresentationFormat>
  <Paragraphs>33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11</vt:i4>
      </vt:variant>
      <vt:variant>
        <vt:lpstr>Motív</vt:lpstr>
      </vt:variant>
      <vt:variant>
        <vt:i4>2</vt:i4>
      </vt:variant>
      <vt:variant>
        <vt:lpstr>Nadpisy snímok</vt:lpstr>
      </vt:variant>
      <vt:variant>
        <vt:i4>5</vt:i4>
      </vt:variant>
    </vt:vector>
  </HeadingPairs>
  <TitlesOfParts>
    <vt:vector size="18" baseType="lpstr">
      <vt:lpstr>Advent Pro</vt:lpstr>
      <vt:lpstr>Advent Pro Medium</vt:lpstr>
      <vt:lpstr>Arial</vt:lpstr>
      <vt:lpstr>Arvo</vt:lpstr>
      <vt:lpstr>Barlow Black</vt:lpstr>
      <vt:lpstr>Lato</vt:lpstr>
      <vt:lpstr>Lato Black</vt:lpstr>
      <vt:lpstr>Orbitron</vt:lpstr>
      <vt:lpstr>Orbitron ExtraBold</vt:lpstr>
      <vt:lpstr>Proxima Nova</vt:lpstr>
      <vt:lpstr>Proxima Nova Semibold</vt:lpstr>
      <vt:lpstr>Retro Video Games Newsletter XL by Slidesgo</vt:lpstr>
      <vt:lpstr>Slidesgo Final Pages</vt:lpstr>
      <vt:lpstr>Prezentácia programu PowerPoint</vt:lpstr>
      <vt:lpstr>O čom je naša hra?</vt:lpstr>
      <vt:lpstr>Čo je v pláne</vt:lpstr>
      <vt:lpstr>Čo sme urobili</vt:lpstr>
      <vt:lpstr>Ďakujeme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Šimon Basarík</dc:creator>
  <cp:lastModifiedBy>Šimon Basarík</cp:lastModifiedBy>
  <cp:revision>3</cp:revision>
  <dcterms:created xsi:type="dcterms:W3CDTF">2023-05-19T06:34:47Z</dcterms:created>
  <dcterms:modified xsi:type="dcterms:W3CDTF">2023-06-09T06:56:04Z</dcterms:modified>
</cp:coreProperties>
</file>