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7"/>
  </p:notesMasterIdLst>
  <p:handoutMasterIdLst>
    <p:handoutMasterId r:id="rId8"/>
  </p:handoutMasterIdLst>
  <p:sldIdLst>
    <p:sldId id="259" r:id="rId2"/>
    <p:sldId id="261" r:id="rId3"/>
    <p:sldId id="263" r:id="rId4"/>
    <p:sldId id="264" r:id="rId5"/>
    <p:sldId id="265" r:id="rId6"/>
  </p:sldIdLst>
  <p:sldSz cx="12192000" cy="6858000"/>
  <p:notesSz cx="6858000" cy="9144000"/>
  <p:defaultTextStyle>
    <a:defPPr rtl="0"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á hlavič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D997B62-B035-4635-96E6-05C62408EC0C}" type="datetime1">
              <a:rPr lang="sk-SK" smtClean="0"/>
              <a:t>5. 5. 2023</a:t>
            </a:fld>
            <a:endParaRPr lang="en-US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Zástupné číslo snímk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1E602E8-7778-4840-9C52-CF866E2E7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0039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á hlavič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F88E954-5F59-47BF-AD52-9EB951631C22}" type="datetime1">
              <a:rPr lang="sk-SK" smtClean="0"/>
              <a:t>5. 5. 2023</a:t>
            </a:fld>
            <a:endParaRPr lang="en-US"/>
          </a:p>
        </p:txBody>
      </p:sp>
      <p:sp>
        <p:nvSpPr>
          <p:cNvPr id="4" name="Zástupný symbol obrázka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Zástupné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sk"/>
              <a:t>Kliknutím upravíte štýly predlohy textu</a:t>
            </a:r>
            <a:endParaRPr lang="en-US"/>
          </a:p>
          <a:p>
            <a:pPr lvl="1" rtl="0"/>
            <a:r>
              <a:rPr lang="sk"/>
              <a:t>Druhá úroveň</a:t>
            </a:r>
          </a:p>
          <a:p>
            <a:pPr lvl="2" rtl="0"/>
            <a:r>
              <a:rPr lang="sk"/>
              <a:t>Tretia úroveň</a:t>
            </a:r>
          </a:p>
          <a:p>
            <a:pPr lvl="3" rtl="0"/>
            <a:r>
              <a:rPr lang="sk"/>
              <a:t>Štvrtá úroveň</a:t>
            </a:r>
          </a:p>
          <a:p>
            <a:pPr lvl="4" rtl="0"/>
            <a:r>
              <a:rPr lang="sk"/>
              <a:t>Piata úroveň</a:t>
            </a:r>
            <a:endParaRPr lang="en-US"/>
          </a:p>
        </p:txBody>
      </p:sp>
      <p:sp>
        <p:nvSpPr>
          <p:cNvPr id="6" name="Zástupnáb pät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E86D5CD-F53C-40AA-8F25-6C53AFF44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9813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DD93C0-0FC6-420B-8464-0E1BE32773B3}" type="datetime1">
              <a:rPr lang="sk-SK" smtClean="0"/>
              <a:t>5. 5. 2023</a:t>
            </a:fld>
            <a:endParaRPr lang="en-US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Obrázok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Zástupný obrázok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Zástupný text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sk-SK"/>
              <a:t>Kliknite sem a upravte štýly predlohy textu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C96BF9-84BF-4A42-93A5-7A5549798115}" type="datetime1">
              <a:rPr lang="sk-SK" smtClean="0"/>
              <a:t>5. 5. 2023</a:t>
            </a:fld>
            <a:endParaRPr lang="en-US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 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Zástupný text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sk-SK"/>
              <a:t>Kliknite sem a upravte štýly predlohy textu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14D2DEA-9F31-4571-87F5-FD2A17D24737}" type="datetime1">
              <a:rPr lang="sk-SK" smtClean="0"/>
              <a:t>5. 5. 2023</a:t>
            </a:fld>
            <a:endParaRPr lang="en-US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ácia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2" name="Zástupný objekt textu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sk-SK"/>
              <a:t>Kliknite sem a upravte štýly predlohy textu</a:t>
            </a:r>
          </a:p>
        </p:txBody>
      </p:sp>
      <p:sp>
        <p:nvSpPr>
          <p:cNvPr id="4" name="Zástupný text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sk-SK"/>
              <a:t>Kliknite sem a upravte štýly predlohy textu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F23983-B057-4AF6-9AD0-44F76763EC80}" type="datetime1">
              <a:rPr lang="sk-SK" smtClean="0"/>
              <a:t>5. 5. 2023</a:t>
            </a:fld>
            <a:endParaRPr lang="en-US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ové pole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sk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ové pole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sk" sz="8000">
                <a:solidFill>
                  <a:schemeClr val="tx1"/>
                </a:solidFill>
                <a:effectLst/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 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Zástupný text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sk-SK"/>
              <a:t>Kliknite sem a upravte štýly predlohy textu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54E0FE-DD4C-4FF6-AFE1-F0153730C04B}" type="datetime1">
              <a:rPr lang="sk-SK" smtClean="0"/>
              <a:t>5. 5. 2023</a:t>
            </a:fld>
            <a:endParaRPr lang="en-US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Nadpis 1"/>
          <p:cNvSpPr>
            <a:spLocks noGrp="1"/>
          </p:cNvSpPr>
          <p:nvPr>
            <p:ph type="title" hasCustomPrompt="1"/>
          </p:nvPr>
        </p:nvSpPr>
        <p:spPr>
          <a:xfrm>
            <a:off x="913795" y="492126"/>
            <a:ext cx="10353762" cy="1205398"/>
          </a:xfrm>
        </p:spPr>
        <p:txBody>
          <a:bodyPr rtlCol="0"/>
          <a:lstStyle/>
          <a:p>
            <a:pPr rtl="0"/>
            <a:r>
              <a:rPr lang="sk" dirty="0"/>
              <a:t>Kliknite sem a upravte štýl predlohy</a:t>
            </a:r>
            <a:r>
              <a:rPr lang="en-US" dirty="0"/>
              <a:t> </a:t>
            </a:r>
            <a:r>
              <a:rPr lang="sk" dirty="0"/>
              <a:t>nadpisov</a:t>
            </a:r>
            <a:endParaRPr lang="en-US" dirty="0"/>
          </a:p>
        </p:txBody>
      </p:sp>
      <p:sp>
        <p:nvSpPr>
          <p:cNvPr id="7" name="Zástupný symbol textu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/>
              <a:t>Kliknite sem a upravte štýly predlohy textu</a:t>
            </a:r>
          </a:p>
        </p:txBody>
      </p:sp>
      <p:sp>
        <p:nvSpPr>
          <p:cNvPr id="8" name="Zástupný text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/>
              <a:t>Kliknite sem a upravte štýly predlohy textu</a:t>
            </a:r>
          </a:p>
        </p:txBody>
      </p:sp>
      <p:sp>
        <p:nvSpPr>
          <p:cNvPr id="9" name="Zástupný objekt textu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/>
              <a:t>Kliknite sem a upravte štýly predlohy textu</a:t>
            </a:r>
          </a:p>
        </p:txBody>
      </p:sp>
      <p:sp>
        <p:nvSpPr>
          <p:cNvPr id="10" name="Zástupný text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/>
              <a:t>Kliknite sem a upravte štýly predlohy textu</a:t>
            </a:r>
          </a:p>
        </p:txBody>
      </p:sp>
      <p:sp>
        <p:nvSpPr>
          <p:cNvPr id="11" name="Zástupný text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/>
              <a:t>Kliknite sem a upravte štýly predlohy textu</a:t>
            </a:r>
          </a:p>
        </p:txBody>
      </p:sp>
      <p:sp>
        <p:nvSpPr>
          <p:cNvPr id="12" name="Zástupný text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/>
              <a:t>Kliknite sem a upravte štýly predlohy textu</a:t>
            </a:r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3125DB-5B4F-4EE6-B1B6-59F16000097E}" type="datetime1">
              <a:rPr lang="sk-SK" smtClean="0"/>
              <a:t>5. 5. 2023</a:t>
            </a:fld>
            <a:endParaRPr lang="en-US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Zástupné číslo snímk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ĺpec s 3 obrázkam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Obrázok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Obrázok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Nadpis 1"/>
          <p:cNvSpPr>
            <a:spLocks noGrp="1"/>
          </p:cNvSpPr>
          <p:nvPr>
            <p:ph type="title" hasCustomPrompt="1"/>
          </p:nvPr>
        </p:nvSpPr>
        <p:spPr>
          <a:xfrm>
            <a:off x="913794" y="492126"/>
            <a:ext cx="10353763" cy="1205398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sk" dirty="0"/>
              <a:t>Kliknite sem a upravte štýl predlohy nadpisov</a:t>
            </a:r>
            <a:endParaRPr lang="en-US" dirty="0"/>
          </a:p>
        </p:txBody>
      </p:sp>
      <p:sp>
        <p:nvSpPr>
          <p:cNvPr id="19" name="Zástupný symbol textu 2"/>
          <p:cNvSpPr>
            <a:spLocks noGrp="1"/>
          </p:cNvSpPr>
          <p:nvPr>
            <p:ph type="body" idx="1" hasCustomPrompt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" dirty="0"/>
              <a:t>Kliknutím upravíte štýly predlohy</a:t>
            </a:r>
            <a:r>
              <a:rPr lang="en-US" dirty="0"/>
              <a:t> </a:t>
            </a:r>
            <a:r>
              <a:rPr lang="sk" dirty="0"/>
              <a:t>textu</a:t>
            </a:r>
          </a:p>
        </p:txBody>
      </p:sp>
      <p:sp>
        <p:nvSpPr>
          <p:cNvPr id="20" name="Zástupný symbol obrázka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1" name="Zástupný text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/>
              <a:t>Kliknite sem a upravte štýly predlohy textu</a:t>
            </a:r>
          </a:p>
        </p:txBody>
      </p:sp>
      <p:sp>
        <p:nvSpPr>
          <p:cNvPr id="22" name="Zástupný text 4"/>
          <p:cNvSpPr>
            <a:spLocks noGrp="1"/>
          </p:cNvSpPr>
          <p:nvPr>
            <p:ph type="body" sz="quarter" idx="3" hasCustomPrompt="1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" dirty="0"/>
              <a:t>Kliknutím upravíte štýly predlohy</a:t>
            </a:r>
            <a:r>
              <a:rPr lang="en-US" dirty="0"/>
              <a:t> </a:t>
            </a:r>
            <a:r>
              <a:rPr lang="sk" dirty="0"/>
              <a:t>textu</a:t>
            </a:r>
          </a:p>
        </p:txBody>
      </p:sp>
      <p:sp>
        <p:nvSpPr>
          <p:cNvPr id="23" name="Zástupný symbol obrázka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4" name="Zástupný text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/>
              <a:t>Kliknite sem a upravte štýly predlohy textu</a:t>
            </a:r>
          </a:p>
        </p:txBody>
      </p:sp>
      <p:sp>
        <p:nvSpPr>
          <p:cNvPr id="25" name="Zástupný text 4"/>
          <p:cNvSpPr>
            <a:spLocks noGrp="1"/>
          </p:cNvSpPr>
          <p:nvPr>
            <p:ph type="body" sz="quarter" idx="13" hasCustomPrompt="1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" dirty="0"/>
              <a:t>Kliknutím upravíte štýly predlohy textu</a:t>
            </a:r>
          </a:p>
        </p:txBody>
      </p:sp>
      <p:sp>
        <p:nvSpPr>
          <p:cNvPr id="26" name="Zástupný obrázok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7" name="Zástupný text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/>
              <a:t>Kliknite sem a upravte štýly predlohy textu</a:t>
            </a:r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DC2782-4086-4041-A597-92F5D1E2D96B}" type="datetime1">
              <a:rPr lang="sk-SK" smtClean="0"/>
              <a:t>5. 5. 2023</a:t>
            </a:fld>
            <a:endParaRPr lang="en-US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Zástupné číslo snímk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Zástupný z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sk-SK"/>
              <a:t>Kliknite sem a upravte štýly predlohy textu</a:t>
            </a:r>
          </a:p>
          <a:p>
            <a:pPr lvl="1" rtl="0"/>
            <a:r>
              <a:rPr lang="sk-SK"/>
              <a:t>Druhá úroveň</a:t>
            </a:r>
          </a:p>
          <a:p>
            <a:pPr lvl="2" rtl="0"/>
            <a:r>
              <a:rPr lang="sk-SK"/>
              <a:t>Tretia úroveň</a:t>
            </a:r>
          </a:p>
          <a:p>
            <a:pPr lvl="3" rtl="0"/>
            <a:r>
              <a:rPr lang="sk-SK"/>
              <a:t>Štvrtá úroveň</a:t>
            </a:r>
          </a:p>
          <a:p>
            <a:pPr lvl="4" rtl="0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09BE4F-DCCD-4D31-9C2F-CEE581DCF0D6}" type="datetime1">
              <a:rPr lang="sk-SK" smtClean="0"/>
              <a:t>5. 5. 2023</a:t>
            </a:fld>
            <a:endParaRPr lang="en-US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Zástupný objekt zvislého textu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rtlCol="0" anchor="t"/>
          <a:lstStyle/>
          <a:p>
            <a:pPr lvl="0" rtl="0"/>
            <a:r>
              <a:rPr lang="sk-SK"/>
              <a:t>Kliknite sem a upravte štýly predlohy textu</a:t>
            </a:r>
          </a:p>
          <a:p>
            <a:pPr lvl="1" rtl="0"/>
            <a:r>
              <a:rPr lang="sk-SK"/>
              <a:t>Druhá úroveň</a:t>
            </a:r>
          </a:p>
          <a:p>
            <a:pPr lvl="2" rtl="0"/>
            <a:r>
              <a:rPr lang="sk-SK"/>
              <a:t>Tretia úroveň</a:t>
            </a:r>
          </a:p>
          <a:p>
            <a:pPr lvl="3" rtl="0"/>
            <a:r>
              <a:rPr lang="sk-SK"/>
              <a:t>Štvrtá úroveň</a:t>
            </a:r>
          </a:p>
          <a:p>
            <a:pPr lvl="4" rtl="0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D4BAF0-4A88-46D7-A4F6-6EFE5BC96F4C}" type="datetime1">
              <a:rPr lang="sk-SK" smtClean="0"/>
              <a:t>5. 5. 2023</a:t>
            </a:fld>
            <a:endParaRPr lang="en-US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sk" dirty="0"/>
              <a:t>Kliknite sem a upravte štýl predlohy</a:t>
            </a:r>
            <a:r>
              <a:rPr lang="en-US" dirty="0"/>
              <a:t> </a:t>
            </a:r>
            <a:r>
              <a:rPr lang="sk" dirty="0"/>
              <a:t>nadpisov</a:t>
            </a:r>
            <a:endParaRPr lang="en-US" dirty="0"/>
          </a:p>
        </p:txBody>
      </p:sp>
      <p:sp>
        <p:nvSpPr>
          <p:cNvPr id="3" name="Zástupný obsah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sk-SK"/>
              <a:t>Kliknite sem a upravte štýly predlohy textu</a:t>
            </a:r>
          </a:p>
          <a:p>
            <a:pPr lvl="1" rtl="0"/>
            <a:r>
              <a:rPr lang="sk-SK"/>
              <a:t>Druhá úroveň</a:t>
            </a:r>
          </a:p>
          <a:p>
            <a:pPr lvl="2" rtl="0"/>
            <a:r>
              <a:rPr lang="sk-SK"/>
              <a:t>Tretia úroveň</a:t>
            </a:r>
          </a:p>
          <a:p>
            <a:pPr lvl="3" rtl="0"/>
            <a:r>
              <a:rPr lang="sk-SK"/>
              <a:t>Štvrtá úroveň</a:t>
            </a:r>
          </a:p>
          <a:p>
            <a:pPr lvl="4" rtl="0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046F11-C154-4DFF-AB72-5BD2314E7A83}" type="datetime1">
              <a:rPr lang="sk-SK" smtClean="0"/>
              <a:t>5. 5. 2023</a:t>
            </a:fld>
            <a:endParaRPr lang="en-US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Zástupný text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/>
              <a:t>Kliknite sem a upravte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C3B6CE-734B-44E7-82BD-E1471C9818D6}" type="datetime1">
              <a:rPr lang="sk-SK" smtClean="0"/>
              <a:t>5. 5. 2023</a:t>
            </a:fld>
            <a:endParaRPr lang="en-US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typy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sk" dirty="0"/>
              <a:t>Kliknite sem a upravte štýl predlohy</a:t>
            </a:r>
            <a:r>
              <a:rPr lang="en-US" dirty="0"/>
              <a:t> </a:t>
            </a:r>
            <a:r>
              <a:rPr lang="sk" dirty="0"/>
              <a:t>nadpisov</a:t>
            </a:r>
            <a:endParaRPr lang="en-US" dirty="0"/>
          </a:p>
        </p:txBody>
      </p:sp>
      <p:sp>
        <p:nvSpPr>
          <p:cNvPr id="3" name="Zástupný obsah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sk-SK"/>
              <a:t>Kliknite sem a upravte štýly predlohy textu</a:t>
            </a:r>
          </a:p>
          <a:p>
            <a:pPr lvl="1" rtl="0"/>
            <a:r>
              <a:rPr lang="sk-SK"/>
              <a:t>Druhá úroveň</a:t>
            </a:r>
          </a:p>
          <a:p>
            <a:pPr lvl="2" rtl="0"/>
            <a:r>
              <a:rPr lang="sk-SK"/>
              <a:t>Tretia úroveň</a:t>
            </a:r>
          </a:p>
          <a:p>
            <a:pPr lvl="3" rtl="0"/>
            <a:r>
              <a:rPr lang="sk-SK"/>
              <a:t>Štvrtá úroveň</a:t>
            </a:r>
          </a:p>
          <a:p>
            <a:pPr lvl="4" rtl="0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Zástupný obsah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sk-SK"/>
              <a:t>Kliknite sem a upravte štýly predlohy textu</a:t>
            </a:r>
          </a:p>
          <a:p>
            <a:pPr lvl="1" rtl="0"/>
            <a:r>
              <a:rPr lang="sk-SK"/>
              <a:t>Druhá úroveň</a:t>
            </a:r>
          </a:p>
          <a:p>
            <a:pPr lvl="2" rtl="0"/>
            <a:r>
              <a:rPr lang="sk-SK"/>
              <a:t>Tretia úroveň</a:t>
            </a:r>
          </a:p>
          <a:p>
            <a:pPr lvl="3" rtl="0"/>
            <a:r>
              <a:rPr lang="sk-SK"/>
              <a:t>Štvrtá úroveň</a:t>
            </a:r>
          </a:p>
          <a:p>
            <a:pPr lvl="4" rtl="0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66FD77-AF9F-4A35-8C7E-8816FA2C7476}" type="datetime1">
              <a:rPr lang="sk-SK" smtClean="0"/>
              <a:t>5. 5. 2023</a:t>
            </a:fld>
            <a:endParaRPr lang="en-US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Obrázok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Obrázok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913795" y="439387"/>
            <a:ext cx="10353762" cy="1310876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sk" dirty="0"/>
              <a:t>Kliknite sem a upravte štýl predlohy</a:t>
            </a:r>
            <a:r>
              <a:rPr lang="en-US" dirty="0"/>
              <a:t> </a:t>
            </a:r>
            <a:r>
              <a:rPr lang="sk" dirty="0"/>
              <a:t>nadpisov</a:t>
            </a:r>
            <a:endParaRPr lang="en-US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 hasCustomPrompt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" dirty="0"/>
              <a:t>Kliknutím upravíte štýly predlohy textu</a:t>
            </a:r>
          </a:p>
        </p:txBody>
      </p:sp>
      <p:sp>
        <p:nvSpPr>
          <p:cNvPr id="4" name="Zástupný obsah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sk-SK"/>
              <a:t>Kliknite sem a upravte štýly predlohy textu</a:t>
            </a:r>
          </a:p>
          <a:p>
            <a:pPr lvl="1" rtl="0"/>
            <a:r>
              <a:rPr lang="sk-SK"/>
              <a:t>Druhá úroveň</a:t>
            </a:r>
          </a:p>
          <a:p>
            <a:pPr lvl="2" rtl="0"/>
            <a:r>
              <a:rPr lang="sk-SK"/>
              <a:t>Tretia úroveň</a:t>
            </a:r>
          </a:p>
          <a:p>
            <a:pPr lvl="3" rtl="0"/>
            <a:r>
              <a:rPr lang="sk-SK"/>
              <a:t>Štvrtá úroveň</a:t>
            </a:r>
          </a:p>
          <a:p>
            <a:pPr lvl="4" rtl="0"/>
            <a:r>
              <a:rPr lang="sk-SK"/>
              <a:t>Piata úroveň</a:t>
            </a:r>
            <a:endParaRPr lang="sk"/>
          </a:p>
        </p:txBody>
      </p:sp>
      <p:sp>
        <p:nvSpPr>
          <p:cNvPr id="5" name="Zástupný objekt textu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sah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sk-SK"/>
              <a:t>Kliknite sem a upravte štýly predlohy textu</a:t>
            </a:r>
          </a:p>
          <a:p>
            <a:pPr lvl="1" rtl="0"/>
            <a:r>
              <a:rPr lang="sk-SK"/>
              <a:t>Druhá úroveň</a:t>
            </a:r>
          </a:p>
          <a:p>
            <a:pPr lvl="2" rtl="0"/>
            <a:r>
              <a:rPr lang="sk-SK"/>
              <a:t>Tretia úroveň</a:t>
            </a:r>
          </a:p>
          <a:p>
            <a:pPr lvl="3" rtl="0"/>
            <a:r>
              <a:rPr lang="sk-SK"/>
              <a:t>Štvrtá úroveň</a:t>
            </a:r>
          </a:p>
          <a:p>
            <a:pPr lvl="4" rtl="0"/>
            <a:r>
              <a:rPr lang="sk-SK"/>
              <a:t>Piata úroveň</a:t>
            </a:r>
            <a:endParaRPr lang="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99163E-FC86-4DD8-A6C9-05392E4121F2}" type="datetime1">
              <a:rPr lang="sk-SK" smtClean="0"/>
              <a:t>5. 5. 2023</a:t>
            </a:fld>
            <a:endParaRPr lang="en-US" dirty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Zástupné číslo snímk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Iba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sk" dirty="0"/>
              <a:t>Kliknite sem a upravte štýl predlohy</a:t>
            </a:r>
            <a:r>
              <a:rPr lang="en-US" dirty="0"/>
              <a:t> </a:t>
            </a:r>
            <a:r>
              <a:rPr lang="sk" dirty="0"/>
              <a:t>nadpisov</a:t>
            </a:r>
            <a:endParaRPr lang="en-US" dirty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F5519E-2A47-4ED0-9B49-976F152F62EA}" type="datetime1">
              <a:rPr lang="sk-SK" smtClean="0"/>
              <a:t>5. 5. 2023</a:t>
            </a:fld>
            <a:endParaRPr lang="en-US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Zástupné číslo snímk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B31964-DE81-464E-B3D4-76A9F609FDCB}" type="datetime1">
              <a:rPr lang="sk-SK" smtClean="0"/>
              <a:t>5. 5. 2023</a:t>
            </a:fld>
            <a:endParaRPr lang="en-US" dirty="0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Zástupné číslo snímk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Zástupný obsah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sk-SK"/>
              <a:t>Kliknite sem a upravte štýly predlohy textu</a:t>
            </a:r>
          </a:p>
          <a:p>
            <a:pPr lvl="1" rtl="0"/>
            <a:r>
              <a:rPr lang="sk-SK"/>
              <a:t>Druhá úroveň</a:t>
            </a:r>
          </a:p>
          <a:p>
            <a:pPr lvl="2" rtl="0"/>
            <a:r>
              <a:rPr lang="sk-SK"/>
              <a:t>Tretia úroveň</a:t>
            </a:r>
          </a:p>
          <a:p>
            <a:pPr lvl="3" rtl="0"/>
            <a:r>
              <a:rPr lang="sk-SK"/>
              <a:t>Štvrtá úroveň</a:t>
            </a:r>
          </a:p>
          <a:p>
            <a:pPr lvl="4" rtl="0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Zástupný text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/>
              <a:t>Kliknite sem a upravte štýly predlohy textu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129E9A-D0B6-40F7-8A0A-939AD4DB4DC2}" type="datetime1">
              <a:rPr lang="sk-SK" smtClean="0"/>
              <a:t>5. 5. 2023</a:t>
            </a:fld>
            <a:endParaRPr lang="en-US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Obrázok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Zástupný obrázok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Zástupný text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/>
              <a:t>Kliknite sem a upravte štýly predlohy textu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1B774FA-0FE4-4214-AF40-93987228DEF9}" type="datetime1">
              <a:rPr lang="sk-SK" smtClean="0"/>
              <a:t>5. 5. 2023</a:t>
            </a:fld>
            <a:endParaRPr lang="en-US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sk"/>
              <a:t>Kliknite sem a upravte štýl predlohy nadpisov</a:t>
            </a:r>
            <a:endParaRPr lang="en-US" dirty="0"/>
          </a:p>
        </p:txBody>
      </p:sp>
      <p:sp>
        <p:nvSpPr>
          <p:cNvPr id="3" name="Zástupný text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sk"/>
              <a:t>Kliknutím upravíte štýly predlohy textu</a:t>
            </a:r>
          </a:p>
          <a:p>
            <a:pPr lvl="1" rtl="0"/>
            <a:r>
              <a:rPr lang="sk"/>
              <a:t>Druhá úroveň</a:t>
            </a:r>
          </a:p>
          <a:p>
            <a:pPr lvl="2" rtl="0"/>
            <a:r>
              <a:rPr lang="sk"/>
              <a:t>Tretia úroveň</a:t>
            </a:r>
          </a:p>
          <a:p>
            <a:pPr lvl="3" rtl="0"/>
            <a:r>
              <a:rPr lang="sk"/>
              <a:t>Štvrtá úroveň</a:t>
            </a:r>
          </a:p>
          <a:p>
            <a:pPr lvl="4" rtl="0"/>
            <a:r>
              <a:rPr lang="sk"/>
              <a:t>Piata úroveň</a:t>
            </a:r>
            <a:endParaRPr lang="en-US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9AEF3B21-A199-4423-B3FE-13E3748D99A5}" type="datetime1">
              <a:rPr lang="sk-SK" smtClean="0"/>
              <a:t>5. 5. 2023</a:t>
            </a:fld>
            <a:endParaRPr lang="en-US" dirty="0"/>
          </a:p>
        </p:txBody>
      </p:sp>
      <p:sp>
        <p:nvSpPr>
          <p:cNvPr id="5" name="Zástupná päta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 descr="Obrázok so šálkou, kávou, jedlom, nápojom&#10;&#10;Automaticky generovaný popis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 rtlCol="0">
            <a:normAutofit/>
          </a:bodyPr>
          <a:lstStyle/>
          <a:p>
            <a:pPr rtl="0"/>
            <a:r>
              <a:rPr lang="sk" sz="7200" dirty="0"/>
              <a:t>GAME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 rtlCol="0">
            <a:normAutofit/>
          </a:bodyPr>
          <a:lstStyle/>
          <a:p>
            <a:pPr rtl="0"/>
            <a:r>
              <a:rPr lang="sk" sz="2800" dirty="0"/>
              <a:t>Simon Basarík, Samuel Holečko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01CCC6D-63DC-11EA-D222-AFB2C93AF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Mechaniky Hry</a:t>
            </a:r>
          </a:p>
        </p:txBody>
      </p:sp>
      <p:grpSp>
        <p:nvGrpSpPr>
          <p:cNvPr id="9" name="Skupina 8">
            <a:extLst>
              <a:ext uri="{FF2B5EF4-FFF2-40B4-BE49-F238E27FC236}">
                <a16:creationId xmlns:a16="http://schemas.microsoft.com/office/drawing/2014/main" id="{5D9B5014-7923-4323-6282-49B8E40FB1DE}"/>
              </a:ext>
            </a:extLst>
          </p:cNvPr>
          <p:cNvGrpSpPr/>
          <p:nvPr/>
        </p:nvGrpSpPr>
        <p:grpSpPr>
          <a:xfrm>
            <a:off x="926148" y="2189349"/>
            <a:ext cx="3275967" cy="3714750"/>
            <a:chOff x="808" y="0"/>
            <a:chExt cx="3275967" cy="3714750"/>
          </a:xfrm>
        </p:grpSpPr>
        <p:sp>
          <p:nvSpPr>
            <p:cNvPr id="16" name="Obdĺžnik 15">
              <a:extLst>
                <a:ext uri="{FF2B5EF4-FFF2-40B4-BE49-F238E27FC236}">
                  <a16:creationId xmlns:a16="http://schemas.microsoft.com/office/drawing/2014/main" id="{E57607C6-1B92-698F-D8B5-0D9FF03EBCF6}"/>
                </a:ext>
              </a:extLst>
            </p:cNvPr>
            <p:cNvSpPr/>
            <p:nvPr/>
          </p:nvSpPr>
          <p:spPr>
            <a:xfrm>
              <a:off x="808" y="0"/>
              <a:ext cx="3275967" cy="3714750"/>
            </a:xfrm>
            <a:prstGeom prst="rect">
              <a:avLst/>
            </a:pr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BlokTextu 16">
              <a:extLst>
                <a:ext uri="{FF2B5EF4-FFF2-40B4-BE49-F238E27FC236}">
                  <a16:creationId xmlns:a16="http://schemas.microsoft.com/office/drawing/2014/main" id="{2ADDC784-0A17-8198-A98F-EB2CC2F7301D}"/>
                </a:ext>
              </a:extLst>
            </p:cNvPr>
            <p:cNvSpPr txBox="1"/>
            <p:nvPr/>
          </p:nvSpPr>
          <p:spPr>
            <a:xfrm>
              <a:off x="808" y="1041654"/>
              <a:ext cx="3275967" cy="22288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23593" tIns="0" rIns="323593" bIns="330200" numCol="1" spcCol="1270" rtlCol="0" anchor="t" anchorCtr="0">
              <a:noAutofit/>
            </a:bodyPr>
            <a:lstStyle/>
            <a:p>
              <a:pPr marL="0" lvl="0" indent="0" algn="ctr" defTabSz="9334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sk-SK" sz="2100" kern="1200" dirty="0" err="1"/>
                <a:t>Explore</a:t>
              </a:r>
              <a:r>
                <a:rPr lang="sk-SK" sz="2100" kern="1200" dirty="0"/>
                <a:t>, level </a:t>
              </a:r>
              <a:r>
                <a:rPr lang="sk-SK" sz="2100" kern="1200" dirty="0" err="1"/>
                <a:t>up</a:t>
              </a:r>
              <a:r>
                <a:rPr lang="sk-SK" sz="2100" dirty="0"/>
                <a:t>, </a:t>
              </a:r>
              <a:r>
                <a:rPr lang="sk-SK" sz="2100" dirty="0" err="1"/>
                <a:t>fight</a:t>
              </a:r>
              <a:endParaRPr lang="sk" sz="2100" kern="1200" dirty="0"/>
            </a:p>
          </p:txBody>
        </p:sp>
      </p:grpSp>
      <p:grpSp>
        <p:nvGrpSpPr>
          <p:cNvPr id="10" name="Skupina 9">
            <a:extLst>
              <a:ext uri="{FF2B5EF4-FFF2-40B4-BE49-F238E27FC236}">
                <a16:creationId xmlns:a16="http://schemas.microsoft.com/office/drawing/2014/main" id="{4F1305A4-3966-952B-2145-52EDF044F876}"/>
              </a:ext>
            </a:extLst>
          </p:cNvPr>
          <p:cNvGrpSpPr/>
          <p:nvPr/>
        </p:nvGrpSpPr>
        <p:grpSpPr>
          <a:xfrm>
            <a:off x="4402767" y="2189349"/>
            <a:ext cx="3275969" cy="3714750"/>
            <a:chOff x="3480113" y="0"/>
            <a:chExt cx="3275969" cy="3714750"/>
          </a:xfrm>
        </p:grpSpPr>
        <p:sp>
          <p:nvSpPr>
            <p:cNvPr id="14" name="Obdĺžnik 13">
              <a:extLst>
                <a:ext uri="{FF2B5EF4-FFF2-40B4-BE49-F238E27FC236}">
                  <a16:creationId xmlns:a16="http://schemas.microsoft.com/office/drawing/2014/main" id="{F8811589-29DD-008D-01B2-C90A2D21FD06}"/>
                </a:ext>
              </a:extLst>
            </p:cNvPr>
            <p:cNvSpPr/>
            <p:nvPr/>
          </p:nvSpPr>
          <p:spPr>
            <a:xfrm>
              <a:off x="3480115" y="0"/>
              <a:ext cx="3275967" cy="3714750"/>
            </a:xfrm>
            <a:prstGeom prst="rect">
              <a:avLst/>
            </a:pr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BlokTextu 14">
              <a:extLst>
                <a:ext uri="{FF2B5EF4-FFF2-40B4-BE49-F238E27FC236}">
                  <a16:creationId xmlns:a16="http://schemas.microsoft.com/office/drawing/2014/main" id="{4A319457-CBD4-ECB3-F9AC-D27FF2A820F8}"/>
                </a:ext>
              </a:extLst>
            </p:cNvPr>
            <p:cNvSpPr txBox="1"/>
            <p:nvPr/>
          </p:nvSpPr>
          <p:spPr>
            <a:xfrm>
              <a:off x="3480113" y="1041654"/>
              <a:ext cx="3275967" cy="22288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23593" tIns="0" rIns="323593" bIns="330200" numCol="1" spcCol="1270" rtlCol="0" anchor="t" anchorCtr="0">
              <a:noAutofit/>
            </a:bodyPr>
            <a:lstStyle/>
            <a:p>
              <a:pPr marL="0" lvl="0" indent="0" algn="ctr" defTabSz="9334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sk" sz="2100" kern="1200" dirty="0"/>
                <a:t>Turn based</a:t>
              </a:r>
            </a:p>
            <a:p>
              <a:pPr marL="0" lvl="0" indent="0" algn="ctr" defTabSz="9334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sk-SK" sz="2100" dirty="0"/>
                <a:t>I</a:t>
              </a:r>
              <a:r>
                <a:rPr lang="sk" sz="2100" dirty="0"/>
                <a:t>nspired by Final fantasy VII</a:t>
              </a:r>
              <a:endParaRPr lang="sk" sz="2100" kern="1200" dirty="0"/>
            </a:p>
          </p:txBody>
        </p:sp>
      </p:grp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F351BB63-CF50-619E-66E8-F1012C82E316}"/>
              </a:ext>
            </a:extLst>
          </p:cNvPr>
          <p:cNvGrpSpPr/>
          <p:nvPr/>
        </p:nvGrpSpPr>
        <p:grpSpPr>
          <a:xfrm>
            <a:off x="7989885" y="2189349"/>
            <a:ext cx="3288320" cy="3714750"/>
            <a:chOff x="7064545" y="0"/>
            <a:chExt cx="3288320" cy="3714750"/>
          </a:xfrm>
        </p:grpSpPr>
        <p:sp>
          <p:nvSpPr>
            <p:cNvPr id="12" name="Obdĺžnik 11">
              <a:extLst>
                <a:ext uri="{FF2B5EF4-FFF2-40B4-BE49-F238E27FC236}">
                  <a16:creationId xmlns:a16="http://schemas.microsoft.com/office/drawing/2014/main" id="{6FC2F641-87DE-95D7-C76F-A5DF8282E861}"/>
                </a:ext>
              </a:extLst>
            </p:cNvPr>
            <p:cNvSpPr/>
            <p:nvPr/>
          </p:nvSpPr>
          <p:spPr>
            <a:xfrm>
              <a:off x="7076898" y="0"/>
              <a:ext cx="3275967" cy="3714750"/>
            </a:xfrm>
            <a:prstGeom prst="rect">
              <a:avLst/>
            </a:pr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BlokTextu 12">
              <a:extLst>
                <a:ext uri="{FF2B5EF4-FFF2-40B4-BE49-F238E27FC236}">
                  <a16:creationId xmlns:a16="http://schemas.microsoft.com/office/drawing/2014/main" id="{A9F48028-9A03-202E-FD65-885A1648F581}"/>
                </a:ext>
              </a:extLst>
            </p:cNvPr>
            <p:cNvSpPr txBox="1"/>
            <p:nvPr/>
          </p:nvSpPr>
          <p:spPr>
            <a:xfrm>
              <a:off x="7064545" y="1039125"/>
              <a:ext cx="3275967" cy="22288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23593" tIns="0" rIns="323593" bIns="330200" numCol="1" spcCol="1270" rtlCol="0" anchor="t" anchorCtr="0">
              <a:noAutofit/>
            </a:bodyPr>
            <a:lstStyle/>
            <a:p>
              <a:pPr marL="0" lvl="0" indent="0" algn="ctr" defTabSz="9334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sk" sz="2100" dirty="0"/>
                <a:t>IDK</a:t>
              </a:r>
              <a:endParaRPr lang="sk" sz="2100" kern="1200" dirty="0"/>
            </a:p>
          </p:txBody>
        </p:sp>
      </p:grpSp>
      <p:sp>
        <p:nvSpPr>
          <p:cNvPr id="18" name="BlokTextu 17">
            <a:extLst>
              <a:ext uri="{FF2B5EF4-FFF2-40B4-BE49-F238E27FC236}">
                <a16:creationId xmlns:a16="http://schemas.microsoft.com/office/drawing/2014/main" id="{D2CA3755-005D-64CA-1118-5B662F4B581C}"/>
              </a:ext>
            </a:extLst>
          </p:cNvPr>
          <p:cNvSpPr txBox="1"/>
          <p:nvPr/>
        </p:nvSpPr>
        <p:spPr>
          <a:xfrm>
            <a:off x="1179947" y="2417425"/>
            <a:ext cx="2768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/>
              <a:t>GAMEPLAY</a:t>
            </a:r>
          </a:p>
        </p:txBody>
      </p:sp>
      <p:sp>
        <p:nvSpPr>
          <p:cNvPr id="20" name="BlokTextu 19">
            <a:extLst>
              <a:ext uri="{FF2B5EF4-FFF2-40B4-BE49-F238E27FC236}">
                <a16:creationId xmlns:a16="http://schemas.microsoft.com/office/drawing/2014/main" id="{73E4F570-AFEA-6766-4447-9A2F02B69C1B}"/>
              </a:ext>
            </a:extLst>
          </p:cNvPr>
          <p:cNvSpPr txBox="1"/>
          <p:nvPr/>
        </p:nvSpPr>
        <p:spPr>
          <a:xfrm>
            <a:off x="4656568" y="2417425"/>
            <a:ext cx="2768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/>
              <a:t>FIGHT STYLE</a:t>
            </a:r>
          </a:p>
        </p:txBody>
      </p:sp>
      <p:sp>
        <p:nvSpPr>
          <p:cNvPr id="21" name="BlokTextu 20">
            <a:extLst>
              <a:ext uri="{FF2B5EF4-FFF2-40B4-BE49-F238E27FC236}">
                <a16:creationId xmlns:a16="http://schemas.microsoft.com/office/drawing/2014/main" id="{96BA24DF-52B3-5A49-72CD-B161F361E620}"/>
              </a:ext>
            </a:extLst>
          </p:cNvPr>
          <p:cNvSpPr txBox="1"/>
          <p:nvPr/>
        </p:nvSpPr>
        <p:spPr>
          <a:xfrm>
            <a:off x="8243686" y="2412368"/>
            <a:ext cx="2768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/>
              <a:t>STORY</a:t>
            </a:r>
          </a:p>
        </p:txBody>
      </p:sp>
    </p:spTree>
    <p:extLst>
      <p:ext uri="{BB962C8B-B14F-4D97-AF65-F5344CB8AC3E}">
        <p14:creationId xmlns:p14="http://schemas.microsoft.com/office/powerpoint/2010/main" val="3559282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83B8333-2CDE-1E5C-54F5-BDF34DF7A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Rozdelenie úloh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932D3E5-37D0-106E-9408-4408FEDA9D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Simon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41597299-158A-7C2F-7066-8C603EAC2E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k-SK" dirty="0"/>
              <a:t>- Táto prezentácia</a:t>
            </a:r>
          </a:p>
          <a:p>
            <a:r>
              <a:rPr lang="sk-SK" dirty="0"/>
              <a:t>-Nastavenie Gitu/</a:t>
            </a:r>
            <a:r>
              <a:rPr lang="sk-SK" dirty="0" err="1"/>
              <a:t>Githubu</a:t>
            </a:r>
            <a:endParaRPr lang="sk-SK" dirty="0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B308C857-6CA2-AA6D-1662-D7E9847132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/>
              <a:t>Samo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86874412-80D1-35C7-539E-FA42C022FFA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sk-SK" dirty="0"/>
              <a:t>- Menu 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4071AD04-9224-CF36-8C1A-6B2F37C28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E99163E-FC86-4DD8-A6C9-05392E4121F2}" type="datetime1">
              <a:rPr lang="sk-SK" smtClean="0"/>
              <a:t>5. 5. 2023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405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68A59E-17BF-A595-E755-72C53D8B5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Čo už máme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67EBCAD-16B7-4A25-2C50-6B52A2A9C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Nefunkčný QUIT </a:t>
            </a:r>
            <a:r>
              <a:rPr lang="sk-SK" dirty="0" err="1"/>
              <a:t>button</a:t>
            </a:r>
            <a:endParaRPr lang="sk-SK" dirty="0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823103A6-E36F-8E20-76AF-3B049FC4D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3046F11-C154-4DFF-AB72-5BD2314E7A83}" type="datetime1">
              <a:rPr lang="sk-SK" smtClean="0"/>
              <a:t>5. 5. 2023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333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B60E425-FE5D-20A9-B87C-80ECE7AEA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GITHUB</a:t>
            </a:r>
          </a:p>
        </p:txBody>
      </p:sp>
      <p:pic>
        <p:nvPicPr>
          <p:cNvPr id="6" name="Zástupný objekt pre obsah 5">
            <a:extLst>
              <a:ext uri="{FF2B5EF4-FFF2-40B4-BE49-F238E27FC236}">
                <a16:creationId xmlns:a16="http://schemas.microsoft.com/office/drawing/2014/main" id="{6E6ACB07-CD2B-05EC-09F9-CA5A9B6F73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8504" y="2076449"/>
            <a:ext cx="6984344" cy="3714750"/>
          </a:xfrm>
        </p:spPr>
      </p:pic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64A24669-19E5-7AB6-C85C-69D154D8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3046F11-C154-4DFF-AB72-5BD2314E7A83}" type="datetime1">
              <a:rPr lang="sk-SK" smtClean="0"/>
              <a:t>5. 5. 2023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6976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9031_TF12214701" id="{7C87A040-FB42-4536-ADC9-75796D587DF8}" vid="{A595A7BB-08C7-4364-A33A-1A22B1D83ED7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{D4B73E99-C0A7-4D56-B8CB-477FB35585ED}tf12214701_win32</Template>
  <TotalTime>34</TotalTime>
  <Words>51</Words>
  <Application>Microsoft Office PowerPoint</Application>
  <PresentationFormat>Širokouhlá</PresentationFormat>
  <Paragraphs>22</Paragraphs>
  <Slides>5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9" baseType="lpstr">
      <vt:lpstr>Calibri</vt:lpstr>
      <vt:lpstr>Goudy Old Style</vt:lpstr>
      <vt:lpstr>Wingdings 2</vt:lpstr>
      <vt:lpstr>SlateVTI</vt:lpstr>
      <vt:lpstr>GAME</vt:lpstr>
      <vt:lpstr>Mechaniky Hry</vt:lpstr>
      <vt:lpstr>Rozdelenie úloh</vt:lpstr>
      <vt:lpstr>Čo už máme</vt:lpstr>
      <vt:lpstr>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</dc:title>
  <dc:creator>Šimon Basarík</dc:creator>
  <cp:lastModifiedBy>Šimon Basarík</cp:lastModifiedBy>
  <cp:revision>2</cp:revision>
  <dcterms:created xsi:type="dcterms:W3CDTF">2023-05-05T06:40:06Z</dcterms:created>
  <dcterms:modified xsi:type="dcterms:W3CDTF">2023-05-05T07:28:48Z</dcterms:modified>
</cp:coreProperties>
</file>