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259" r:id="rId2"/>
    <p:sldId id="263" r:id="rId3"/>
    <p:sldId id="264" r:id="rId4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997B62-B035-4635-96E6-05C62408EC0C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8E954-5F59-47BF-AD52-9EB951631C22}" type="datetime1">
              <a:rPr lang="sk-SK" smtClean="0"/>
              <a:t>12. 5. 2023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93C0-0FC6-420B-8464-0E1BE32773B3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96BF9-84BF-4A42-93A5-7A5549798115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D2DEA-9F31-4571-87F5-FD2A17D24737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Zástupný objekt textu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23983-B057-4AF6-9AD0-44F76763EC80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ové pol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ové pol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" sz="8000">
                <a:solidFill>
                  <a:schemeClr val="tx1"/>
                </a:solidFill>
                <a:effectLst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4E0FE-DD4C-4FF6-AFE1-F0153730C04B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 hasCustomPrompt="1"/>
          </p:nvPr>
        </p:nvSpPr>
        <p:spPr>
          <a:xfrm>
            <a:off x="913795" y="492126"/>
            <a:ext cx="10353762" cy="1205398"/>
          </a:xfrm>
        </p:spPr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7" name="Zástupný symbol textu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ý text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9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0" name="Zástupný text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1" name="Zástupný tex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2" name="Zástupný text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125DB-5B4F-4EE6-B1B6-59F16000097E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ĺpec s 3 obráz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Obrázok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Obrázok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Nadpis 1"/>
          <p:cNvSpPr>
            <a:spLocks noGrp="1"/>
          </p:cNvSpPr>
          <p:nvPr>
            <p:ph type="title" hasCustomPrompt="1"/>
          </p:nvPr>
        </p:nvSpPr>
        <p:spPr>
          <a:xfrm>
            <a:off x="913794" y="492126"/>
            <a:ext cx="10353763" cy="12053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" dirty="0"/>
              <a:t>Kliknite sem a upravte štýl predlohy nadpisov</a:t>
            </a:r>
            <a:endParaRPr lang="en-US" dirty="0"/>
          </a:p>
        </p:txBody>
      </p:sp>
      <p:sp>
        <p:nvSpPr>
          <p:cNvPr id="19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</a:t>
            </a:r>
            <a:r>
              <a:rPr lang="en-US" dirty="0"/>
              <a:t> </a:t>
            </a:r>
            <a:r>
              <a:rPr lang="sk" dirty="0"/>
              <a:t>textu</a:t>
            </a:r>
          </a:p>
        </p:txBody>
      </p:sp>
      <p:sp>
        <p:nvSpPr>
          <p:cNvPr id="20" name="Zástupný symbol obrázka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Zástupný text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22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</a:t>
            </a:r>
            <a:r>
              <a:rPr lang="en-US" dirty="0"/>
              <a:t> </a:t>
            </a:r>
            <a:r>
              <a:rPr lang="sk" dirty="0"/>
              <a:t>textu</a:t>
            </a:r>
          </a:p>
        </p:txBody>
      </p:sp>
      <p:sp>
        <p:nvSpPr>
          <p:cNvPr id="23" name="Zástupný symbol obrázka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Zástupný text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25" name="Zástupný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 textu</a:t>
            </a:r>
          </a:p>
        </p:txBody>
      </p:sp>
      <p:sp>
        <p:nvSpPr>
          <p:cNvPr id="26" name="Zástupný obrázok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Zástupný text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C2782-4086-4041-A597-92F5D1E2D96B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09BE4F-DCCD-4D31-9C2F-CEE581DCF0D6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4BAF0-4A88-46D7-A4F6-6EFE5BC96F4C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46F11-C154-4DFF-AB72-5BD2314E7A83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3B6CE-734B-44E7-82BD-E1471C9818D6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6FD77-AF9F-4A35-8C7E-8816FA2C7476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ok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Obrázok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13795" y="439387"/>
            <a:ext cx="10353762" cy="131087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9163E-FC86-4DD8-A6C9-05392E4121F2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5519E-2A47-4ED0-9B49-976F152F62EA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B31964-DE81-464E-B3D4-76A9F609FDCB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29E9A-D0B6-40F7-8A0A-939AD4DB4DC2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B774FA-0FE4-4214-AF40-93987228DEF9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sk"/>
              <a:t>Kliknutím upravíte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AEF3B21-A199-4423-B3FE-13E3748D99A5}" type="datetime1">
              <a:rPr lang="sk-SK" smtClean="0"/>
              <a:t>12. 5. 2023</a:t>
            </a:fld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 so šálkou, kávou, jedlom, nápojom&#10;&#10;Automaticky generovaný popi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sk" sz="7200" dirty="0"/>
              <a:t>GAME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sk" sz="2800" dirty="0"/>
              <a:t>Simon Basarík, Samuel Holečko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B8333-2CDE-1E5C-54F5-BDF34DF7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úloh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32D3E5-37D0-106E-9408-4408FEDA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Simon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597299-158A-7C2F-7066-8C603EAC2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- Pohyb </a:t>
            </a:r>
            <a:r>
              <a:rPr lang="sk-SK" dirty="0" err="1"/>
              <a:t>playera</a:t>
            </a:r>
            <a:endParaRPr lang="sk-SK" dirty="0"/>
          </a:p>
          <a:p>
            <a:r>
              <a:rPr lang="sk-SK" dirty="0"/>
              <a:t>-prepojenie main.py s level1.py</a:t>
            </a:r>
          </a:p>
          <a:p>
            <a:endParaRPr lang="sk-SK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308C857-6CA2-AA6D-1662-D7E984713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Samo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6874412-80D1-35C7-539E-FA42C022FF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/>
              <a:t>- nakreslená mapa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071AD04-9224-CF36-8C1A-6B2F37C2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99163E-FC86-4DD8-A6C9-05392E4121F2}" type="datetime1">
              <a:rPr lang="sk-SK" smtClean="0"/>
              <a:t>12. 5. 2023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0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8A59E-17BF-A595-E755-72C53D8B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ďalej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7EBCAD-16B7-4A25-2C50-6B52A2A9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Enemies</a:t>
            </a:r>
            <a:endParaRPr lang="sk-SK" dirty="0"/>
          </a:p>
          <a:p>
            <a:r>
              <a:rPr lang="sk-SK" dirty="0"/>
              <a:t>Inventár</a:t>
            </a:r>
          </a:p>
          <a:p>
            <a:r>
              <a:rPr lang="sk-SK" dirty="0" err="1"/>
              <a:t>Player</a:t>
            </a:r>
            <a:r>
              <a:rPr lang="sk-SK" dirty="0"/>
              <a:t> levely</a:t>
            </a:r>
          </a:p>
          <a:p>
            <a:r>
              <a:rPr lang="sk-SK" dirty="0"/>
              <a:t>Vymyslieť meno hry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23103A6-E36F-8E20-76AF-3B049F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046F11-C154-4DFF-AB72-5BD2314E7A83}" type="datetime1">
              <a:rPr lang="sk-SK" smtClean="0"/>
              <a:t>12. 5. 2023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31_TF12214701" id="{7C87A040-FB42-4536-ADC9-75796D587DF8}" vid="{A595A7BB-08C7-4364-A33A-1A22B1D83ED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{D4B73E99-C0A7-4D56-B8CB-477FB35585ED}tf12214701_win32</Template>
  <TotalTime>155</TotalTime>
  <Words>36</Words>
  <Application>Microsoft Office PowerPoint</Application>
  <PresentationFormat>Širokouhlá</PresentationFormat>
  <Paragraphs>15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GAME</vt:lpstr>
      <vt:lpstr>Rozdelenie úloh</vt:lpstr>
      <vt:lpstr>Čo ďalej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</dc:title>
  <dc:creator>Šimon Basarík</dc:creator>
  <cp:lastModifiedBy>Šimon Basarík</cp:lastModifiedBy>
  <cp:revision>3</cp:revision>
  <dcterms:created xsi:type="dcterms:W3CDTF">2023-05-05T06:40:06Z</dcterms:created>
  <dcterms:modified xsi:type="dcterms:W3CDTF">2023-05-12T08:16:52Z</dcterms:modified>
</cp:coreProperties>
</file>