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91" r:id="rId9"/>
    <p:sldId id="260" r:id="rId10"/>
    <p:sldId id="268" r:id="rId11"/>
    <p:sldId id="265" r:id="rId12"/>
    <p:sldId id="266" r:id="rId13"/>
    <p:sldId id="261" r:id="rId14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6"/>
    </p:embeddedFont>
    <p:embeddedFont>
      <p:font typeface="Domine" panose="020B0604020202020204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8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5AB229-FFA7-487F-921E-7418E08C15A2}">
  <a:tblStyle styleId="{7D5AB229-FFA7-487F-921E-7418E08C1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aacf80043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aacf80043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93daabde8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93daabde8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093daabde8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093daabde8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093daabde8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093daabde8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aacf80043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aacf80043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aacf80043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aacf80043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093daabde8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093daabde8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aacf80043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aacf80043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acf80043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acf80043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aacf80043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aacf80043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b70a109fc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b70a109fc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avLst/>
              <a:gdLst/>
              <a:ahLst/>
              <a:cxnLst/>
              <a:rect l="l" t="t" r="r" b="b"/>
              <a:pathLst>
                <a:path w="19249" h="66933" extrusionOk="0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avLst/>
              <a:gdLst/>
              <a:ahLst/>
              <a:cxnLst/>
              <a:rect l="l" t="t" r="r" b="b"/>
              <a:pathLst>
                <a:path w="2543" h="3256" extrusionOk="0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avLst/>
              <a:gdLst/>
              <a:ahLst/>
              <a:cxnLst/>
              <a:rect l="l" t="t" r="r" b="b"/>
              <a:pathLst>
                <a:path w="3025" h="5136" extrusionOk="0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avLst/>
              <a:gdLst/>
              <a:ahLst/>
              <a:cxnLst/>
              <a:rect l="l" t="t" r="r" b="b"/>
              <a:pathLst>
                <a:path w="5272" h="28196" extrusionOk="0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avLst/>
              <a:gdLst/>
              <a:ahLst/>
              <a:cxnLst/>
              <a:rect l="l" t="t" r="r" b="b"/>
              <a:pathLst>
                <a:path w="4369" h="36355" extrusionOk="0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avLst/>
            <a:gdLst/>
            <a:ahLst/>
            <a:cxnLst/>
            <a:rect l="l" t="t" r="r" b="b"/>
            <a:pathLst>
              <a:path w="63837" h="24720" extrusionOk="0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avLst/>
            <a:gdLst/>
            <a:ahLst/>
            <a:cxnLst/>
            <a:rect l="l" t="t" r="r" b="b"/>
            <a:pathLst>
              <a:path w="53424" h="42794" extrusionOk="0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avLst/>
            <a:gdLst/>
            <a:ahLst/>
            <a:cxnLst/>
            <a:rect l="l" t="t" r="r" b="b"/>
            <a:pathLst>
              <a:path w="1033" h="501" extrusionOk="0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/>
          <p:nvPr/>
        </p:nvSpPr>
        <p:spPr>
          <a:xfrm flipH="1">
            <a:off x="136239" y="770213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title"/>
          </p:nvPr>
        </p:nvSpPr>
        <p:spPr>
          <a:xfrm>
            <a:off x="3929100" y="482250"/>
            <a:ext cx="450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title" idx="2" hasCustomPrompt="1"/>
          </p:nvPr>
        </p:nvSpPr>
        <p:spPr>
          <a:xfrm>
            <a:off x="1073600" y="838975"/>
            <a:ext cx="120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1"/>
          </p:nvPr>
        </p:nvSpPr>
        <p:spPr>
          <a:xfrm>
            <a:off x="5489550" y="1324063"/>
            <a:ext cx="2940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199461" y="33649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9003400" y="13999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2882585" y="252982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101103" y="298766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8803442" y="508101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8429700" y="27737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/>
          <p:nvPr/>
        </p:nvSpPr>
        <p:spPr>
          <a:xfrm>
            <a:off x="252804" y="177096"/>
            <a:ext cx="8638393" cy="4789309"/>
          </a:xfrm>
          <a:custGeom>
            <a:avLst/>
            <a:gdLst/>
            <a:ahLst/>
            <a:cxnLst/>
            <a:rect l="l" t="t" r="r" b="b"/>
            <a:pathLst>
              <a:path w="285119" h="158063" extrusionOk="0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6"/>
          <p:cNvSpPr txBox="1">
            <a:spLocks noGrp="1"/>
          </p:cNvSpPr>
          <p:nvPr>
            <p:ph type="title"/>
          </p:nvPr>
        </p:nvSpPr>
        <p:spPr>
          <a:xfrm>
            <a:off x="2290025" y="3275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subTitle" idx="1"/>
          </p:nvPr>
        </p:nvSpPr>
        <p:spPr>
          <a:xfrm>
            <a:off x="1442100" y="1589681"/>
            <a:ext cx="62598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6"/>
          <p:cNvSpPr/>
          <p:nvPr/>
        </p:nvSpPr>
        <p:spPr>
          <a:xfrm rot="2009354">
            <a:off x="7385065" y="691570"/>
            <a:ext cx="1119751" cy="971497"/>
          </a:xfrm>
          <a:custGeom>
            <a:avLst/>
            <a:gdLst/>
            <a:ahLst/>
            <a:cxnLst/>
            <a:rect l="l" t="t" r="r" b="b"/>
            <a:pathLst>
              <a:path w="15340" h="13309" extrusionOk="0">
                <a:moveTo>
                  <a:pt x="6593" y="0"/>
                </a:moveTo>
                <a:lnTo>
                  <a:pt x="6593" y="0"/>
                </a:lnTo>
                <a:cubicBezTo>
                  <a:pt x="1251" y="1594"/>
                  <a:pt x="1" y="8620"/>
                  <a:pt x="4492" y="11952"/>
                </a:cubicBezTo>
                <a:cubicBezTo>
                  <a:pt x="5746" y="12886"/>
                  <a:pt x="7149" y="13308"/>
                  <a:pt x="8520" y="13308"/>
                </a:cubicBezTo>
                <a:cubicBezTo>
                  <a:pt x="12038" y="13308"/>
                  <a:pt x="15340" y="10528"/>
                  <a:pt x="15340" y="6501"/>
                </a:cubicBezTo>
                <a:cubicBezTo>
                  <a:pt x="15340" y="6356"/>
                  <a:pt x="15340" y="6212"/>
                  <a:pt x="15322" y="6049"/>
                </a:cubicBezTo>
                <a:cubicBezTo>
                  <a:pt x="15086" y="9290"/>
                  <a:pt x="12406" y="11807"/>
                  <a:pt x="9146" y="11807"/>
                </a:cubicBezTo>
                <a:cubicBezTo>
                  <a:pt x="6249" y="11807"/>
                  <a:pt x="3732" y="9779"/>
                  <a:pt x="3116" y="6936"/>
                </a:cubicBezTo>
                <a:cubicBezTo>
                  <a:pt x="2500" y="4093"/>
                  <a:pt x="3949" y="1195"/>
                  <a:pt x="65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6"/>
          <p:cNvSpPr/>
          <p:nvPr/>
        </p:nvSpPr>
        <p:spPr>
          <a:xfrm>
            <a:off x="713216" y="353999"/>
            <a:ext cx="1119724" cy="1124199"/>
          </a:xfrm>
          <a:custGeom>
            <a:avLst/>
            <a:gdLst/>
            <a:ahLst/>
            <a:cxnLst/>
            <a:rect l="l" t="t" r="r" b="b"/>
            <a:pathLst>
              <a:path w="13511" h="13565" extrusionOk="0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26"/>
          <p:cNvGrpSpPr/>
          <p:nvPr/>
        </p:nvGrpSpPr>
        <p:grpSpPr>
          <a:xfrm>
            <a:off x="932890" y="3119134"/>
            <a:ext cx="7623960" cy="1452992"/>
            <a:chOff x="932890" y="3119134"/>
            <a:chExt cx="7623960" cy="1452992"/>
          </a:xfrm>
        </p:grpSpPr>
        <p:sp>
          <p:nvSpPr>
            <p:cNvPr id="568" name="Google Shape;568;p26"/>
            <p:cNvSpPr/>
            <p:nvPr/>
          </p:nvSpPr>
          <p:spPr>
            <a:xfrm>
              <a:off x="8059674" y="3725498"/>
              <a:ext cx="150933" cy="56490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8305489" y="4513592"/>
              <a:ext cx="92691" cy="58534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8429856" y="4270551"/>
              <a:ext cx="126994" cy="62913"/>
            </a:xfrm>
            <a:custGeom>
              <a:avLst/>
              <a:gdLst/>
              <a:ahLst/>
              <a:cxnLst/>
              <a:rect l="l" t="t" r="r" b="b"/>
              <a:pathLst>
                <a:path w="870" h="431" extrusionOk="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26"/>
            <p:cNvGrpSpPr/>
            <p:nvPr/>
          </p:nvGrpSpPr>
          <p:grpSpPr>
            <a:xfrm>
              <a:off x="932890" y="3119134"/>
              <a:ext cx="849263" cy="621826"/>
              <a:chOff x="998250" y="971075"/>
              <a:chExt cx="163925" cy="120025"/>
            </a:xfrm>
          </p:grpSpPr>
          <p:sp>
            <p:nvSpPr>
              <p:cNvPr id="572" name="Google Shape;572;p26"/>
              <p:cNvSpPr/>
              <p:nvPr/>
            </p:nvSpPr>
            <p:spPr>
              <a:xfrm>
                <a:off x="998250" y="971075"/>
                <a:ext cx="38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25" extrusionOk="0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1003250" y="1019650"/>
                <a:ext cx="33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58" extrusionOk="0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1099225" y="1074600"/>
                <a:ext cx="226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0" extrusionOk="0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1140425" y="1000475"/>
                <a:ext cx="21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" extrusionOk="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26"/>
          <p:cNvSpPr/>
          <p:nvPr/>
        </p:nvSpPr>
        <p:spPr>
          <a:xfrm>
            <a:off x="1677866" y="4389770"/>
            <a:ext cx="130" cy="4792"/>
          </a:xfrm>
          <a:custGeom>
            <a:avLst/>
            <a:gdLst/>
            <a:ahLst/>
            <a:cxnLst/>
            <a:rect l="l" t="t" r="r" b="b"/>
            <a:pathLst>
              <a:path w="1" h="37" extrusionOk="0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26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578" name="Google Shape;578;p26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291185" y="11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rot="10800000" flipH="1">
              <a:off x="84995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avLst/>
              <a:gdLst/>
              <a:ahLst/>
              <a:cxnLst/>
              <a:rect l="l" t="t" r="r" b="b"/>
              <a:pathLst>
                <a:path w="115417" h="32582" extrusionOk="0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1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lt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subTitle" idx="1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8" name="Google Shape;788;p36"/>
          <p:cNvSpPr txBox="1">
            <a:spLocks noGrp="1"/>
          </p:cNvSpPr>
          <p:nvPr>
            <p:ph type="subTitle" idx="2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3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4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/>
          <p:nvPr/>
        </p:nvSpPr>
        <p:spPr>
          <a:xfrm flipH="1">
            <a:off x="5659949" y="471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8"/>
          <p:cNvGrpSpPr/>
          <p:nvPr/>
        </p:nvGrpSpPr>
        <p:grpSpPr>
          <a:xfrm>
            <a:off x="175065" y="1066703"/>
            <a:ext cx="8809837" cy="3967706"/>
            <a:chOff x="175065" y="1122903"/>
            <a:chExt cx="8809837" cy="3967706"/>
          </a:xfrm>
        </p:grpSpPr>
        <p:sp>
          <p:nvSpPr>
            <p:cNvPr id="817" name="Google Shape;817;p38"/>
            <p:cNvSpPr/>
            <p:nvPr/>
          </p:nvSpPr>
          <p:spPr>
            <a:xfrm>
              <a:off x="8532686" y="1822685"/>
              <a:ext cx="142905" cy="75612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8371388" y="1122903"/>
              <a:ext cx="187863" cy="112397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8834115" y="1297922"/>
              <a:ext cx="150787" cy="73131"/>
            </a:xfrm>
            <a:custGeom>
              <a:avLst/>
              <a:gdLst/>
              <a:ahLst/>
              <a:cxnLst/>
              <a:rect l="l" t="t" r="r" b="b"/>
              <a:pathLst>
                <a:path w="1033" h="501" extrusionOk="0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8167905" y="1379227"/>
              <a:ext cx="179835" cy="78532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8305489" y="4513592"/>
              <a:ext cx="92691" cy="58534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8429856" y="4270551"/>
              <a:ext cx="126994" cy="62913"/>
            </a:xfrm>
            <a:custGeom>
              <a:avLst/>
              <a:gdLst/>
              <a:ahLst/>
              <a:cxnLst/>
              <a:rect l="l" t="t" r="r" b="b"/>
              <a:pathLst>
                <a:path w="870" h="431" extrusionOk="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8"/>
            <p:cNvGrpSpPr/>
            <p:nvPr/>
          </p:nvGrpSpPr>
          <p:grpSpPr>
            <a:xfrm>
              <a:off x="175065" y="2822084"/>
              <a:ext cx="1091113" cy="2268526"/>
              <a:chOff x="851974" y="913738"/>
              <a:chExt cx="210607" cy="437872"/>
            </a:xfrm>
          </p:grpSpPr>
          <p:sp>
            <p:nvSpPr>
              <p:cNvPr id="824" name="Google Shape;824;p38"/>
              <p:cNvSpPr/>
              <p:nvPr/>
            </p:nvSpPr>
            <p:spPr>
              <a:xfrm>
                <a:off x="851974" y="913738"/>
                <a:ext cx="38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25" extrusionOk="0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856974" y="962313"/>
                <a:ext cx="33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58" extrusionOk="0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999631" y="1335110"/>
                <a:ext cx="226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0" extrusionOk="0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1040831" y="1260985"/>
                <a:ext cx="21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" extrusionOk="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8" name="Google Shape;828;p38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829" name="Google Shape;829;p38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291185" y="11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 rot="10800000" flipH="1">
              <a:off x="84995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8"/>
          <p:cNvSpPr txBox="1">
            <a:spLocks noGrp="1"/>
          </p:cNvSpPr>
          <p:nvPr>
            <p:ph type="title" idx="2"/>
          </p:nvPr>
        </p:nvSpPr>
        <p:spPr>
          <a:xfrm>
            <a:off x="713300" y="1756350"/>
            <a:ext cx="3832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0" name="Google Shape;840;p38"/>
          <p:cNvSpPr txBox="1">
            <a:spLocks noGrp="1"/>
          </p:cNvSpPr>
          <p:nvPr>
            <p:ph type="subTitle" idx="1"/>
          </p:nvPr>
        </p:nvSpPr>
        <p:spPr>
          <a:xfrm>
            <a:off x="1195838" y="2116975"/>
            <a:ext cx="28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8"/>
          <p:cNvSpPr txBox="1">
            <a:spLocks noGrp="1"/>
          </p:cNvSpPr>
          <p:nvPr>
            <p:ph type="title" idx="3"/>
          </p:nvPr>
        </p:nvSpPr>
        <p:spPr>
          <a:xfrm>
            <a:off x="4598450" y="1756350"/>
            <a:ext cx="3832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2" name="Google Shape;842;p38"/>
          <p:cNvSpPr txBox="1">
            <a:spLocks noGrp="1"/>
          </p:cNvSpPr>
          <p:nvPr>
            <p:ph type="subTitle" idx="4"/>
          </p:nvPr>
        </p:nvSpPr>
        <p:spPr>
          <a:xfrm>
            <a:off x="5080988" y="2116975"/>
            <a:ext cx="28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8"/>
          <p:cNvSpPr txBox="1">
            <a:spLocks noGrp="1"/>
          </p:cNvSpPr>
          <p:nvPr>
            <p:ph type="title" idx="5"/>
          </p:nvPr>
        </p:nvSpPr>
        <p:spPr>
          <a:xfrm>
            <a:off x="713300" y="3342150"/>
            <a:ext cx="3832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38"/>
          <p:cNvSpPr txBox="1">
            <a:spLocks noGrp="1"/>
          </p:cNvSpPr>
          <p:nvPr>
            <p:ph type="subTitle" idx="6"/>
          </p:nvPr>
        </p:nvSpPr>
        <p:spPr>
          <a:xfrm>
            <a:off x="1195838" y="3700760"/>
            <a:ext cx="28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8"/>
          <p:cNvSpPr txBox="1">
            <a:spLocks noGrp="1"/>
          </p:cNvSpPr>
          <p:nvPr>
            <p:ph type="title" idx="7"/>
          </p:nvPr>
        </p:nvSpPr>
        <p:spPr>
          <a:xfrm>
            <a:off x="4598450" y="3342150"/>
            <a:ext cx="3832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8"/>
          </p:nvPr>
        </p:nvSpPr>
        <p:spPr>
          <a:xfrm>
            <a:off x="5080988" y="3700760"/>
            <a:ext cx="28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"/>
          <p:cNvSpPr/>
          <p:nvPr/>
        </p:nvSpPr>
        <p:spPr>
          <a:xfrm flipH="1">
            <a:off x="5659949" y="471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9"/>
          <p:cNvSpPr/>
          <p:nvPr/>
        </p:nvSpPr>
        <p:spPr>
          <a:xfrm flipH="1">
            <a:off x="4922350" y="30440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0" name="Google Shape;850;p39"/>
          <p:cNvGrpSpPr/>
          <p:nvPr/>
        </p:nvGrpSpPr>
        <p:grpSpPr>
          <a:xfrm>
            <a:off x="235790" y="907628"/>
            <a:ext cx="8809837" cy="3967706"/>
            <a:chOff x="175065" y="1122903"/>
            <a:chExt cx="8809837" cy="3967706"/>
          </a:xfrm>
        </p:grpSpPr>
        <p:sp>
          <p:nvSpPr>
            <p:cNvPr id="851" name="Google Shape;851;p39"/>
            <p:cNvSpPr/>
            <p:nvPr/>
          </p:nvSpPr>
          <p:spPr>
            <a:xfrm>
              <a:off x="8371388" y="1122903"/>
              <a:ext cx="187863" cy="112397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8834115" y="1297922"/>
              <a:ext cx="150787" cy="73131"/>
            </a:xfrm>
            <a:custGeom>
              <a:avLst/>
              <a:gdLst/>
              <a:ahLst/>
              <a:cxnLst/>
              <a:rect l="l" t="t" r="r" b="b"/>
              <a:pathLst>
                <a:path w="1033" h="501" extrusionOk="0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536614" y="4795804"/>
              <a:ext cx="92691" cy="58534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8559256" y="1451351"/>
              <a:ext cx="126994" cy="62913"/>
            </a:xfrm>
            <a:custGeom>
              <a:avLst/>
              <a:gdLst/>
              <a:ahLst/>
              <a:cxnLst/>
              <a:rect l="l" t="t" r="r" b="b"/>
              <a:pathLst>
                <a:path w="870" h="431" extrusionOk="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175065" y="4621099"/>
              <a:ext cx="4499275" cy="469510"/>
              <a:chOff x="851974" y="1260985"/>
              <a:chExt cx="868452" cy="90625"/>
            </a:xfrm>
          </p:grpSpPr>
          <p:sp>
            <p:nvSpPr>
              <p:cNvPr id="856" name="Google Shape;856;p39"/>
              <p:cNvSpPr/>
              <p:nvPr/>
            </p:nvSpPr>
            <p:spPr>
              <a:xfrm>
                <a:off x="851974" y="1266594"/>
                <a:ext cx="38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25" extrusionOk="0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856974" y="1315169"/>
                <a:ext cx="33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58" extrusionOk="0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1657476" y="1335110"/>
                <a:ext cx="226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0" extrusionOk="0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1698676" y="1260985"/>
                <a:ext cx="21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" extrusionOk="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0" name="Google Shape;86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39"/>
          <p:cNvSpPr txBox="1">
            <a:spLocks noGrp="1"/>
          </p:cNvSpPr>
          <p:nvPr>
            <p:ph type="title" idx="2"/>
          </p:nvPr>
        </p:nvSpPr>
        <p:spPr>
          <a:xfrm>
            <a:off x="720008" y="15354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subTitle" idx="1"/>
          </p:nvPr>
        </p:nvSpPr>
        <p:spPr>
          <a:xfrm>
            <a:off x="720000" y="19722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3" name="Google Shape;863;p39"/>
          <p:cNvGrpSpPr/>
          <p:nvPr/>
        </p:nvGrpSpPr>
        <p:grpSpPr>
          <a:xfrm flipH="1">
            <a:off x="-171358" y="153270"/>
            <a:ext cx="9556719" cy="4632864"/>
            <a:chOff x="-150589" y="153270"/>
            <a:chExt cx="9556719" cy="4632864"/>
          </a:xfrm>
        </p:grpSpPr>
        <p:sp>
          <p:nvSpPr>
            <p:cNvPr id="864" name="Google Shape;864;p39"/>
            <p:cNvSpPr/>
            <p:nvPr/>
          </p:nvSpPr>
          <p:spPr>
            <a:xfrm>
              <a:off x="8844104" y="3992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019325" y="285930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625660" y="153270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rot="10800000" flipH="1">
              <a:off x="84995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9"/>
          <p:cNvSpPr txBox="1">
            <a:spLocks noGrp="1"/>
          </p:cNvSpPr>
          <p:nvPr>
            <p:ph type="title" idx="3"/>
          </p:nvPr>
        </p:nvSpPr>
        <p:spPr>
          <a:xfrm>
            <a:off x="6073810" y="15354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4" name="Google Shape;874;p39"/>
          <p:cNvSpPr txBox="1">
            <a:spLocks noGrp="1"/>
          </p:cNvSpPr>
          <p:nvPr>
            <p:ph type="subTitle" idx="4"/>
          </p:nvPr>
        </p:nvSpPr>
        <p:spPr>
          <a:xfrm>
            <a:off x="6073801" y="19722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39"/>
          <p:cNvSpPr txBox="1">
            <a:spLocks noGrp="1"/>
          </p:cNvSpPr>
          <p:nvPr>
            <p:ph type="title" idx="5"/>
          </p:nvPr>
        </p:nvSpPr>
        <p:spPr>
          <a:xfrm>
            <a:off x="720008" y="30990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39"/>
          <p:cNvSpPr txBox="1">
            <a:spLocks noGrp="1"/>
          </p:cNvSpPr>
          <p:nvPr>
            <p:ph type="subTitle" idx="6"/>
          </p:nvPr>
        </p:nvSpPr>
        <p:spPr>
          <a:xfrm>
            <a:off x="720000" y="35358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39"/>
          <p:cNvSpPr txBox="1">
            <a:spLocks noGrp="1"/>
          </p:cNvSpPr>
          <p:nvPr>
            <p:ph type="title" idx="7"/>
          </p:nvPr>
        </p:nvSpPr>
        <p:spPr>
          <a:xfrm>
            <a:off x="6073810" y="30990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39"/>
          <p:cNvSpPr txBox="1">
            <a:spLocks noGrp="1"/>
          </p:cNvSpPr>
          <p:nvPr>
            <p:ph type="subTitle" idx="8"/>
          </p:nvPr>
        </p:nvSpPr>
        <p:spPr>
          <a:xfrm>
            <a:off x="6073801" y="35358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/>
          <p:nvPr/>
        </p:nvSpPr>
        <p:spPr>
          <a:xfrm>
            <a:off x="91" y="1907087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-629534" y="11374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7047438" y="421611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8581953" y="7741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8709098" y="3944206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8817836" y="22637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-68203" y="210082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-126741" y="3944203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41"/>
          <p:cNvGrpSpPr/>
          <p:nvPr/>
        </p:nvGrpSpPr>
        <p:grpSpPr>
          <a:xfrm>
            <a:off x="506450" y="4499375"/>
            <a:ext cx="413545" cy="210602"/>
            <a:chOff x="2997351" y="1193725"/>
            <a:chExt cx="413545" cy="210602"/>
          </a:xfrm>
        </p:grpSpPr>
        <p:sp>
          <p:nvSpPr>
            <p:cNvPr id="913" name="Google Shape;913;p41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1"/>
          <p:cNvGrpSpPr/>
          <p:nvPr/>
        </p:nvGrpSpPr>
        <p:grpSpPr>
          <a:xfrm>
            <a:off x="8224000" y="1283087"/>
            <a:ext cx="413545" cy="210602"/>
            <a:chOff x="2997351" y="1193725"/>
            <a:chExt cx="413545" cy="210602"/>
          </a:xfrm>
        </p:grpSpPr>
        <p:sp>
          <p:nvSpPr>
            <p:cNvPr id="916" name="Google Shape;916;p41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41"/>
          <p:cNvSpPr txBox="1">
            <a:spLocks noGrp="1"/>
          </p:cNvSpPr>
          <p:nvPr>
            <p:ph type="title" idx="2"/>
          </p:nvPr>
        </p:nvSpPr>
        <p:spPr>
          <a:xfrm>
            <a:off x="720000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0" name="Google Shape;920;p41"/>
          <p:cNvSpPr txBox="1">
            <a:spLocks noGrp="1"/>
          </p:cNvSpPr>
          <p:nvPr>
            <p:ph type="subTitle" idx="1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41"/>
          <p:cNvSpPr txBox="1">
            <a:spLocks noGrp="1"/>
          </p:cNvSpPr>
          <p:nvPr>
            <p:ph type="title" idx="3"/>
          </p:nvPr>
        </p:nvSpPr>
        <p:spPr>
          <a:xfrm>
            <a:off x="3419271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subTitle" idx="4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title" idx="5"/>
          </p:nvPr>
        </p:nvSpPr>
        <p:spPr>
          <a:xfrm>
            <a:off x="720000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subTitle" idx="6"/>
          </p:nvPr>
        </p:nvSpPr>
        <p:spPr>
          <a:xfrm>
            <a:off x="720000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 idx="7"/>
          </p:nvPr>
        </p:nvSpPr>
        <p:spPr>
          <a:xfrm>
            <a:off x="3419271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6" name="Google Shape;926;p41"/>
          <p:cNvSpPr txBox="1">
            <a:spLocks noGrp="1"/>
          </p:cNvSpPr>
          <p:nvPr>
            <p:ph type="subTitle" idx="8"/>
          </p:nvPr>
        </p:nvSpPr>
        <p:spPr>
          <a:xfrm>
            <a:off x="3419269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title" idx="9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8" name="Google Shape;928;p41"/>
          <p:cNvSpPr txBox="1">
            <a:spLocks noGrp="1"/>
          </p:cNvSpPr>
          <p:nvPr>
            <p:ph type="subTitle" idx="13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1"/>
          <p:cNvSpPr txBox="1">
            <a:spLocks noGrp="1"/>
          </p:cNvSpPr>
          <p:nvPr>
            <p:ph type="title" idx="14"/>
          </p:nvPr>
        </p:nvSpPr>
        <p:spPr>
          <a:xfrm>
            <a:off x="6118549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subTitle" idx="15"/>
          </p:nvPr>
        </p:nvSpPr>
        <p:spPr>
          <a:xfrm>
            <a:off x="6118545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avLst/>
            <a:gdLst/>
            <a:ahLst/>
            <a:cxnLst/>
            <a:rect l="l" t="t" r="r" b="b"/>
            <a:pathLst>
              <a:path w="55434" h="38918" extrusionOk="0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avLst/>
            <a:gdLst/>
            <a:ahLst/>
            <a:cxnLst/>
            <a:rect l="l" t="t" r="r" b="b"/>
            <a:pathLst>
              <a:path w="72184" h="43706" extrusionOk="0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avLst/>
            <a:gdLst/>
            <a:ahLst/>
            <a:cxnLst/>
            <a:rect l="l" t="t" r="r" b="b"/>
            <a:pathLst>
              <a:path w="146" h="1" extrusionOk="0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avLst/>
            <a:gdLst/>
            <a:ahLst/>
            <a:cxnLst/>
            <a:rect l="l" t="t" r="r" b="b"/>
            <a:pathLst>
              <a:path w="72174" h="46352" extrusionOk="0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avLst/>
            <a:gdLst/>
            <a:ahLst/>
            <a:cxnLst/>
            <a:rect l="l" t="t" r="r" b="b"/>
            <a:pathLst>
              <a:path w="73927" h="48304" extrusionOk="0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avLst/>
            <a:gdLst/>
            <a:ahLst/>
            <a:cxnLst/>
            <a:rect l="l" t="t" r="r" b="b"/>
            <a:pathLst>
              <a:path w="70903" h="33908" extrusionOk="0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avLst/>
            <a:gdLst/>
            <a:ahLst/>
            <a:cxnLst/>
            <a:rect l="l" t="t" r="r" b="b"/>
            <a:pathLst>
              <a:path w="30275" h="23166" extrusionOk="0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52804" y="177096"/>
            <a:ext cx="8638393" cy="4789309"/>
          </a:xfrm>
          <a:custGeom>
            <a:avLst/>
            <a:gdLst/>
            <a:ahLst/>
            <a:cxnLst/>
            <a:rect l="l" t="t" r="r" b="b"/>
            <a:pathLst>
              <a:path w="285119" h="158063" extrusionOk="0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-256328" y="239957"/>
            <a:ext cx="9747428" cy="4850977"/>
            <a:chOff x="-256328" y="239957"/>
            <a:chExt cx="9747428" cy="4850977"/>
          </a:xfrm>
        </p:grpSpPr>
        <p:sp>
          <p:nvSpPr>
            <p:cNvPr id="81" name="Google Shape;81;p4"/>
            <p:cNvSpPr/>
            <p:nvPr/>
          </p:nvSpPr>
          <p:spPr>
            <a:xfrm>
              <a:off x="87578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290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291185" y="2399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2563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10800000" flipH="1">
              <a:off x="86519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0800000" flipH="1">
              <a:off x="-15059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10800000" flipH="1">
              <a:off x="88231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10800000" flipH="1">
              <a:off x="754779" y="50451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10800000" flipH="1">
              <a:off x="6767428" y="4952634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618490" y="420471"/>
            <a:ext cx="849263" cy="621826"/>
            <a:chOff x="998250" y="971075"/>
            <a:chExt cx="163925" cy="120025"/>
          </a:xfrm>
        </p:grpSpPr>
        <p:sp>
          <p:nvSpPr>
            <p:cNvPr id="92" name="Google Shape;92;p4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>
            <a:off x="8253367" y="4490352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-256325" y="730476"/>
            <a:ext cx="8910295" cy="3224853"/>
            <a:chOff x="-256325" y="730476"/>
            <a:chExt cx="8910295" cy="3224853"/>
          </a:xfrm>
        </p:grpSpPr>
        <p:sp>
          <p:nvSpPr>
            <p:cNvPr id="98" name="Google Shape;98;p4"/>
            <p:cNvSpPr/>
            <p:nvPr/>
          </p:nvSpPr>
          <p:spPr>
            <a:xfrm>
              <a:off x="6828880" y="730476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256325" y="355091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1182901" y="2586738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5527751" y="2586738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1182901" y="2984838"/>
            <a:ext cx="29076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5527751" y="2984838"/>
            <a:ext cx="29076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60753" y="1887100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226716" y="7824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7058688" y="6151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22591" y="46046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769373" y="416999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5189911" y="50914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-68203" y="210082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-126741" y="3944203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1513075" y="1763825"/>
            <a:ext cx="413545" cy="210602"/>
            <a:chOff x="2997351" y="1193725"/>
            <a:chExt cx="413545" cy="210602"/>
          </a:xfrm>
        </p:grpSpPr>
        <p:sp>
          <p:nvSpPr>
            <p:cNvPr id="128" name="Google Shape;128;p6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 rot="5400000">
            <a:off x="2542177" y="-1308273"/>
            <a:ext cx="4072925" cy="7730071"/>
          </a:xfrm>
          <a:custGeom>
            <a:avLst/>
            <a:gdLst/>
            <a:ahLst/>
            <a:cxnLst/>
            <a:rect l="l" t="t" r="r" b="b"/>
            <a:pathLst>
              <a:path w="285119" h="158063" extrusionOk="0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2126338" y="951450"/>
            <a:ext cx="48912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subTitle" idx="1"/>
          </p:nvPr>
        </p:nvSpPr>
        <p:spPr>
          <a:xfrm>
            <a:off x="2126338" y="1947450"/>
            <a:ext cx="4891200" cy="22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0"/>
          <p:cNvGrpSpPr/>
          <p:nvPr/>
        </p:nvGrpSpPr>
        <p:grpSpPr>
          <a:xfrm>
            <a:off x="-256328" y="239957"/>
            <a:ext cx="9747428" cy="4774944"/>
            <a:chOff x="-256328" y="239957"/>
            <a:chExt cx="9747428" cy="4774944"/>
          </a:xfrm>
        </p:grpSpPr>
        <p:sp>
          <p:nvSpPr>
            <p:cNvPr id="204" name="Google Shape;204;p10"/>
            <p:cNvSpPr/>
            <p:nvPr/>
          </p:nvSpPr>
          <p:spPr>
            <a:xfrm>
              <a:off x="87578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89290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291185" y="2399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2563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rot="10800000" flipH="1">
              <a:off x="86519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rot="10800000" flipH="1">
              <a:off x="-15059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rot="10800000" flipH="1">
              <a:off x="88231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rot="10800000" flipH="1">
              <a:off x="754779" y="49689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 rot="10800000" flipH="1">
              <a:off x="6767428" y="4968757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713231" y="239961"/>
            <a:ext cx="1542928" cy="1129723"/>
            <a:chOff x="998250" y="971075"/>
            <a:chExt cx="163925" cy="120025"/>
          </a:xfrm>
        </p:grpSpPr>
        <p:sp>
          <p:nvSpPr>
            <p:cNvPr id="215" name="Google Shape;215;p10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0"/>
          <p:cNvSpPr/>
          <p:nvPr/>
        </p:nvSpPr>
        <p:spPr>
          <a:xfrm>
            <a:off x="7819773" y="755755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110164" y="10382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-118654" y="782451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-215987" y="3309200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 rot="335208">
            <a:off x="6390147" y="314508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-3675" y="4178376"/>
            <a:ext cx="9144036" cy="1819892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 flipH="1">
            <a:off x="7413061" y="3749884"/>
            <a:ext cx="1828288" cy="1530003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3675" y="4730302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2" hasCustomPrompt="1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1"/>
          </p:nvPr>
        </p:nvSpPr>
        <p:spPr>
          <a:xfrm>
            <a:off x="1766309" y="2113681"/>
            <a:ext cx="272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3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4" hasCustomPrompt="1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5"/>
          </p:nvPr>
        </p:nvSpPr>
        <p:spPr>
          <a:xfrm>
            <a:off x="5626609" y="2113681"/>
            <a:ext cx="272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6"/>
          </p:nvPr>
        </p:nvSpPr>
        <p:spPr>
          <a:xfrm>
            <a:off x="1766309" y="29746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7" hasCustomPrompt="1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8"/>
          </p:nvPr>
        </p:nvSpPr>
        <p:spPr>
          <a:xfrm>
            <a:off x="17663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title" idx="9"/>
          </p:nvPr>
        </p:nvSpPr>
        <p:spPr>
          <a:xfrm>
            <a:off x="5626609" y="29746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13" hasCustomPrompt="1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14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title" idx="15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3" name="Google Shape;273;p14"/>
          <p:cNvGrpSpPr/>
          <p:nvPr/>
        </p:nvGrpSpPr>
        <p:grpSpPr>
          <a:xfrm>
            <a:off x="517071" y="479738"/>
            <a:ext cx="8240797" cy="1166343"/>
            <a:chOff x="517071" y="479738"/>
            <a:chExt cx="8240797" cy="1166343"/>
          </a:xfrm>
        </p:grpSpPr>
        <p:sp>
          <p:nvSpPr>
            <p:cNvPr id="274" name="Google Shape;274;p14"/>
            <p:cNvSpPr/>
            <p:nvPr/>
          </p:nvSpPr>
          <p:spPr>
            <a:xfrm flipH="1">
              <a:off x="1766292" y="1198622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>
              <a:off x="2128582" y="1338527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517071" y="479738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7030008" y="689433"/>
              <a:ext cx="158532" cy="76887"/>
            </a:xfrm>
            <a:custGeom>
              <a:avLst/>
              <a:gdLst/>
              <a:ahLst/>
              <a:cxnLst/>
              <a:rect l="l" t="t" r="r" b="b"/>
              <a:pathLst>
                <a:path w="1033" h="501" extrusionOk="0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8568797" y="1563515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7602360" y="141663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7468828" y="1132485"/>
              <a:ext cx="133517" cy="66144"/>
            </a:xfrm>
            <a:custGeom>
              <a:avLst/>
              <a:gdLst/>
              <a:ahLst/>
              <a:cxnLst/>
              <a:rect l="l" t="t" r="r" b="b"/>
              <a:pathLst>
                <a:path w="870" h="431" extrusionOk="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-150589" y="120357"/>
            <a:ext cx="10273223" cy="2684577"/>
            <a:chOff x="-150589" y="120357"/>
            <a:chExt cx="10273223" cy="2684577"/>
          </a:xfrm>
        </p:grpSpPr>
        <p:sp>
          <p:nvSpPr>
            <p:cNvPr id="282" name="Google Shape;282;p14"/>
            <p:cNvSpPr/>
            <p:nvPr/>
          </p:nvSpPr>
          <p:spPr>
            <a:xfrm>
              <a:off x="110080" y="575776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297544" y="2157612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7578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9290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2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title" idx="3" hasCustomPrompt="1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1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title" idx="4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title" idx="5" hasCustomPrompt="1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6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title" idx="7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title" idx="8" hasCustomPrompt="1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9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 idx="13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title" idx="14" hasCustomPrompt="1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15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9" r:id="rId7"/>
    <p:sldLayoutId id="2147483660" r:id="rId8"/>
    <p:sldLayoutId id="2147483664" r:id="rId9"/>
    <p:sldLayoutId id="2147483671" r:id="rId10"/>
    <p:sldLayoutId id="2147483672" r:id="rId11"/>
    <p:sldLayoutId id="2147483679" r:id="rId12"/>
    <p:sldLayoutId id="2147483682" r:id="rId13"/>
    <p:sldLayoutId id="2147483684" r:id="rId14"/>
    <p:sldLayoutId id="2147483685" r:id="rId15"/>
    <p:sldLayoutId id="2147483687" r:id="rId16"/>
    <p:sldLayoutId id="214748370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3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Spagety</a:t>
            </a:r>
            <a:endParaRPr dirty="0"/>
          </a:p>
        </p:txBody>
      </p:sp>
      <p:sp>
        <p:nvSpPr>
          <p:cNvPr id="1263" name="Google Shape;1263;p63"/>
          <p:cNvSpPr txBox="1">
            <a:spLocks noGrp="1"/>
          </p:cNvSpPr>
          <p:nvPr>
            <p:ph type="subTitle" idx="1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Simon</a:t>
            </a:r>
            <a:r>
              <a:rPr lang="sk-SK" dirty="0"/>
              <a:t> </a:t>
            </a:r>
            <a:r>
              <a:rPr lang="sk-SK" dirty="0" err="1"/>
              <a:t>Basarík</a:t>
            </a: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Samuel Holečko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75"/>
          <p:cNvSpPr txBox="1">
            <a:spLocks noGrp="1"/>
          </p:cNvSpPr>
          <p:nvPr>
            <p:ph type="title"/>
          </p:nvPr>
        </p:nvSpPr>
        <p:spPr>
          <a:xfrm>
            <a:off x="2290025" y="3275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547" name="Google Shape;1547;p75"/>
          <p:cNvSpPr txBox="1">
            <a:spLocks noGrp="1"/>
          </p:cNvSpPr>
          <p:nvPr>
            <p:ph type="subTitle" idx="1"/>
          </p:nvPr>
        </p:nvSpPr>
        <p:spPr>
          <a:xfrm>
            <a:off x="1442100" y="1589681"/>
            <a:ext cx="62598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ECACC33-5996-F8D7-BBCA-36705F4A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9237" cy="5143500"/>
          </a:xfrm>
          <a:prstGeom prst="rect">
            <a:avLst/>
          </a:prstGeom>
        </p:spPr>
      </p:pic>
      <p:sp>
        <p:nvSpPr>
          <p:cNvPr id="15" name="Obdĺžnik 14">
            <a:extLst>
              <a:ext uri="{FF2B5EF4-FFF2-40B4-BE49-F238E27FC236}">
                <a16:creationId xmlns:a16="http://schemas.microsoft.com/office/drawing/2014/main" id="{BCC5A558-4598-ABB9-FA03-FB72A53B3FD6}"/>
              </a:ext>
            </a:extLst>
          </p:cNvPr>
          <p:cNvSpPr/>
          <p:nvPr/>
        </p:nvSpPr>
        <p:spPr>
          <a:xfrm>
            <a:off x="927847" y="2339788"/>
            <a:ext cx="514253" cy="484094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Domine" panose="020B0604020202020204" charset="0"/>
              </a:rPr>
              <a:t>W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BE8F6DE-A95F-E91D-0A9D-BADA8B7CF6AB}"/>
              </a:ext>
            </a:extLst>
          </p:cNvPr>
          <p:cNvSpPr/>
          <p:nvPr/>
        </p:nvSpPr>
        <p:spPr>
          <a:xfrm>
            <a:off x="927847" y="2926926"/>
            <a:ext cx="514253" cy="484094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Domine" panose="020B0604020202020204" charset="0"/>
              </a:rPr>
              <a:t>S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46EAC228-328B-78FB-EB0C-99E52EBF6CB1}"/>
              </a:ext>
            </a:extLst>
          </p:cNvPr>
          <p:cNvSpPr/>
          <p:nvPr/>
        </p:nvSpPr>
        <p:spPr>
          <a:xfrm>
            <a:off x="1598320" y="2926926"/>
            <a:ext cx="514253" cy="484094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Domine" panose="020B0604020202020204" charset="0"/>
              </a:rPr>
              <a:t>D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449A3D99-ABB3-CFF4-C0A6-2FDCFC8BAB62}"/>
              </a:ext>
            </a:extLst>
          </p:cNvPr>
          <p:cNvSpPr/>
          <p:nvPr/>
        </p:nvSpPr>
        <p:spPr>
          <a:xfrm>
            <a:off x="257374" y="2926926"/>
            <a:ext cx="514253" cy="484094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Domine" panose="020B0604020202020204" charset="0"/>
              </a:rPr>
              <a:t>A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24B79CF1-A484-37D4-AC1E-AAF971892E2C}"/>
              </a:ext>
            </a:extLst>
          </p:cNvPr>
          <p:cNvSpPr/>
          <p:nvPr/>
        </p:nvSpPr>
        <p:spPr>
          <a:xfrm>
            <a:off x="136351" y="1732480"/>
            <a:ext cx="2153674" cy="484094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Domine" panose="020B0604020202020204" charset="0"/>
              </a:rPr>
              <a:t>Ovládanie: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6CF7DA0D-8B16-76D1-9B0C-3D5D94778DAE}"/>
              </a:ext>
            </a:extLst>
          </p:cNvPr>
          <p:cNvSpPr/>
          <p:nvPr/>
        </p:nvSpPr>
        <p:spPr>
          <a:xfrm>
            <a:off x="6974948" y="2737241"/>
            <a:ext cx="2032701" cy="1347163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Ak sa dotknete nepriateľa tak sa spustí </a:t>
            </a:r>
            <a:r>
              <a:rPr lang="sk-SK" sz="2000" dirty="0" err="1">
                <a:solidFill>
                  <a:schemeClr val="accent2"/>
                </a:solidFill>
                <a:latin typeface="Domine" panose="020B0604020202020204" charset="0"/>
              </a:rPr>
              <a:t>combat</a:t>
            </a:r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cxnSp>
        <p:nvCxnSpPr>
          <p:cNvPr id="23" name="Spojnica: zakrivená 22">
            <a:extLst>
              <a:ext uri="{FF2B5EF4-FFF2-40B4-BE49-F238E27FC236}">
                <a16:creationId xmlns:a16="http://schemas.microsoft.com/office/drawing/2014/main" id="{C869DDFB-D705-1FAF-C5BA-3AD3DBD2E362}"/>
              </a:ext>
            </a:extLst>
          </p:cNvPr>
          <p:cNvCxnSpPr>
            <a:stCxn id="21" idx="2"/>
          </p:cNvCxnSpPr>
          <p:nvPr/>
        </p:nvCxnSpPr>
        <p:spPr>
          <a:xfrm rot="5400000">
            <a:off x="6130029" y="2703356"/>
            <a:ext cx="480222" cy="3242318"/>
          </a:xfrm>
          <a:prstGeom prst="curvedConnector2">
            <a:avLst/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from The Chosen Ring</a:t>
            </a:r>
            <a:endParaRPr/>
          </a:p>
        </p:txBody>
      </p:sp>
      <p:sp>
        <p:nvSpPr>
          <p:cNvPr id="1440" name="Google Shape;1440;p72"/>
          <p:cNvSpPr txBox="1">
            <a:spLocks noGrp="1"/>
          </p:cNvSpPr>
          <p:nvPr>
            <p:ph type="title" idx="2"/>
          </p:nvPr>
        </p:nvSpPr>
        <p:spPr>
          <a:xfrm>
            <a:off x="720008" y="15354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Princess</a:t>
            </a:r>
            <a:endParaRPr/>
          </a:p>
        </p:txBody>
      </p:sp>
      <p:sp>
        <p:nvSpPr>
          <p:cNvPr id="1441" name="Google Shape;1441;p72"/>
          <p:cNvSpPr txBox="1">
            <a:spLocks noGrp="1"/>
          </p:cNvSpPr>
          <p:nvPr>
            <p:ph type="subTitle" idx="1"/>
          </p:nvPr>
        </p:nvSpPr>
        <p:spPr>
          <a:xfrm>
            <a:off x="720000" y="19722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1442" name="Google Shape;1442;p72"/>
          <p:cNvSpPr txBox="1">
            <a:spLocks noGrp="1"/>
          </p:cNvSpPr>
          <p:nvPr>
            <p:ph type="title" idx="3"/>
          </p:nvPr>
        </p:nvSpPr>
        <p:spPr>
          <a:xfrm>
            <a:off x="6073810" y="15354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Witch</a:t>
            </a:r>
            <a:endParaRPr/>
          </a:p>
        </p:txBody>
      </p:sp>
      <p:sp>
        <p:nvSpPr>
          <p:cNvPr id="1443" name="Google Shape;1443;p72"/>
          <p:cNvSpPr txBox="1">
            <a:spLocks noGrp="1"/>
          </p:cNvSpPr>
          <p:nvPr>
            <p:ph type="subTitle" idx="4"/>
          </p:nvPr>
        </p:nvSpPr>
        <p:spPr>
          <a:xfrm>
            <a:off x="6073801" y="19722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the farthest planet from the Sun. It's also the fourth-largest</a:t>
            </a:r>
            <a:endParaRPr/>
          </a:p>
        </p:txBody>
      </p:sp>
      <p:sp>
        <p:nvSpPr>
          <p:cNvPr id="1444" name="Google Shape;1444;p72"/>
          <p:cNvSpPr txBox="1">
            <a:spLocks noGrp="1"/>
          </p:cNvSpPr>
          <p:nvPr>
            <p:ph type="title" idx="5"/>
          </p:nvPr>
        </p:nvSpPr>
        <p:spPr>
          <a:xfrm>
            <a:off x="720008" y="30990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Peasant</a:t>
            </a:r>
            <a:endParaRPr/>
          </a:p>
        </p:txBody>
      </p:sp>
      <p:sp>
        <p:nvSpPr>
          <p:cNvPr id="1445" name="Google Shape;1445;p72"/>
          <p:cNvSpPr txBox="1">
            <a:spLocks noGrp="1"/>
          </p:cNvSpPr>
          <p:nvPr>
            <p:ph type="subTitle" idx="6"/>
          </p:nvPr>
        </p:nvSpPr>
        <p:spPr>
          <a:xfrm>
            <a:off x="720000" y="35358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rings. It's composed of hydrogen</a:t>
            </a:r>
            <a:endParaRPr/>
          </a:p>
        </p:txBody>
      </p:sp>
      <p:sp>
        <p:nvSpPr>
          <p:cNvPr id="1446" name="Google Shape;1446;p72"/>
          <p:cNvSpPr txBox="1">
            <a:spLocks noGrp="1"/>
          </p:cNvSpPr>
          <p:nvPr>
            <p:ph type="title" idx="7"/>
          </p:nvPr>
        </p:nvSpPr>
        <p:spPr>
          <a:xfrm>
            <a:off x="6073810" y="3099000"/>
            <a:ext cx="23502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</a:t>
            </a:r>
            <a:endParaRPr/>
          </a:p>
        </p:txBody>
      </p:sp>
      <p:sp>
        <p:nvSpPr>
          <p:cNvPr id="1447" name="Google Shape;1447;p72"/>
          <p:cNvSpPr txBox="1">
            <a:spLocks noGrp="1"/>
          </p:cNvSpPr>
          <p:nvPr>
            <p:ph type="subTitle" idx="8"/>
          </p:nvPr>
        </p:nvSpPr>
        <p:spPr>
          <a:xfrm>
            <a:off x="6073801" y="3535800"/>
            <a:ext cx="235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place. It's full of iron oxide dust</a:t>
            </a:r>
            <a:endParaRPr/>
          </a:p>
        </p:txBody>
      </p:sp>
      <p:sp>
        <p:nvSpPr>
          <p:cNvPr id="1448" name="Google Shape;1448;p72"/>
          <p:cNvSpPr/>
          <p:nvPr/>
        </p:nvSpPr>
        <p:spPr>
          <a:xfrm rot="10800000">
            <a:off x="3165331" y="1679655"/>
            <a:ext cx="1114127" cy="1014946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72"/>
          <p:cNvSpPr/>
          <p:nvPr/>
        </p:nvSpPr>
        <p:spPr>
          <a:xfrm rot="10800000">
            <a:off x="3165331" y="3243255"/>
            <a:ext cx="1114127" cy="1014946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2"/>
          <p:cNvSpPr/>
          <p:nvPr/>
        </p:nvSpPr>
        <p:spPr>
          <a:xfrm rot="10800000">
            <a:off x="4857281" y="1679655"/>
            <a:ext cx="1114127" cy="1014946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72"/>
          <p:cNvSpPr/>
          <p:nvPr/>
        </p:nvSpPr>
        <p:spPr>
          <a:xfrm rot="10800000">
            <a:off x="4857281" y="3243255"/>
            <a:ext cx="1114127" cy="1014946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72"/>
          <p:cNvGrpSpPr/>
          <p:nvPr/>
        </p:nvGrpSpPr>
        <p:grpSpPr>
          <a:xfrm>
            <a:off x="3519694" y="3520878"/>
            <a:ext cx="405400" cy="459700"/>
            <a:chOff x="1286175" y="1197450"/>
            <a:chExt cx="405400" cy="459700"/>
          </a:xfrm>
        </p:grpSpPr>
        <p:sp>
          <p:nvSpPr>
            <p:cNvPr id="1453" name="Google Shape;1453;p72"/>
            <p:cNvSpPr/>
            <p:nvPr/>
          </p:nvSpPr>
          <p:spPr>
            <a:xfrm>
              <a:off x="1286175" y="1522275"/>
              <a:ext cx="405400" cy="134875"/>
            </a:xfrm>
            <a:custGeom>
              <a:avLst/>
              <a:gdLst/>
              <a:ahLst/>
              <a:cxnLst/>
              <a:rect l="l" t="t" r="r" b="b"/>
              <a:pathLst>
                <a:path w="16216" h="5395" extrusionOk="0">
                  <a:moveTo>
                    <a:pt x="4843" y="1"/>
                  </a:moveTo>
                  <a:cubicBezTo>
                    <a:pt x="2171" y="1"/>
                    <a:pt x="0" y="2172"/>
                    <a:pt x="0" y="4860"/>
                  </a:cubicBezTo>
                  <a:lnTo>
                    <a:pt x="0" y="5395"/>
                  </a:lnTo>
                  <a:lnTo>
                    <a:pt x="16216" y="5395"/>
                  </a:lnTo>
                  <a:lnTo>
                    <a:pt x="16216" y="4860"/>
                  </a:lnTo>
                  <a:cubicBezTo>
                    <a:pt x="16216" y="2172"/>
                    <a:pt x="14045" y="1"/>
                    <a:pt x="1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2"/>
            <p:cNvSpPr/>
            <p:nvPr/>
          </p:nvSpPr>
          <p:spPr>
            <a:xfrm>
              <a:off x="1380950" y="1332300"/>
              <a:ext cx="215850" cy="163300"/>
            </a:xfrm>
            <a:custGeom>
              <a:avLst/>
              <a:gdLst/>
              <a:ahLst/>
              <a:cxnLst/>
              <a:rect l="l" t="t" r="r" b="b"/>
              <a:pathLst>
                <a:path w="8634" h="6532" extrusionOk="0">
                  <a:moveTo>
                    <a:pt x="2706" y="0"/>
                  </a:moveTo>
                  <a:lnTo>
                    <a:pt x="2706" y="1069"/>
                  </a:lnTo>
                  <a:lnTo>
                    <a:pt x="0" y="1069"/>
                  </a:lnTo>
                  <a:lnTo>
                    <a:pt x="0" y="2154"/>
                  </a:lnTo>
                  <a:lnTo>
                    <a:pt x="1620" y="2154"/>
                  </a:lnTo>
                  <a:lnTo>
                    <a:pt x="1620" y="6531"/>
                  </a:lnTo>
                  <a:lnTo>
                    <a:pt x="3774" y="6531"/>
                  </a:lnTo>
                  <a:lnTo>
                    <a:pt x="3774" y="2154"/>
                  </a:lnTo>
                  <a:lnTo>
                    <a:pt x="4860" y="2154"/>
                  </a:lnTo>
                  <a:lnTo>
                    <a:pt x="4860" y="6531"/>
                  </a:lnTo>
                  <a:lnTo>
                    <a:pt x="7014" y="6531"/>
                  </a:lnTo>
                  <a:lnTo>
                    <a:pt x="7014" y="2154"/>
                  </a:lnTo>
                  <a:lnTo>
                    <a:pt x="8634" y="2154"/>
                  </a:lnTo>
                  <a:lnTo>
                    <a:pt x="8634" y="1069"/>
                  </a:lnTo>
                  <a:lnTo>
                    <a:pt x="5928" y="1069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2"/>
            <p:cNvSpPr/>
            <p:nvPr/>
          </p:nvSpPr>
          <p:spPr>
            <a:xfrm>
              <a:off x="1421450" y="1197450"/>
              <a:ext cx="134850" cy="53875"/>
            </a:xfrm>
            <a:custGeom>
              <a:avLst/>
              <a:gdLst/>
              <a:ahLst/>
              <a:cxnLst/>
              <a:rect l="l" t="t" r="r" b="b"/>
              <a:pathLst>
                <a:path w="5394" h="2155" extrusionOk="0">
                  <a:moveTo>
                    <a:pt x="0" y="0"/>
                  </a:moveTo>
                  <a:lnTo>
                    <a:pt x="0" y="1086"/>
                  </a:lnTo>
                  <a:lnTo>
                    <a:pt x="1086" y="1086"/>
                  </a:lnTo>
                  <a:lnTo>
                    <a:pt x="1086" y="2155"/>
                  </a:lnTo>
                  <a:lnTo>
                    <a:pt x="4308" y="2155"/>
                  </a:lnTo>
                  <a:lnTo>
                    <a:pt x="4308" y="1086"/>
                  </a:lnTo>
                  <a:lnTo>
                    <a:pt x="5394" y="1086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2"/>
            <p:cNvSpPr/>
            <p:nvPr/>
          </p:nvSpPr>
          <p:spPr>
            <a:xfrm>
              <a:off x="1448575" y="1278450"/>
              <a:ext cx="80600" cy="26725"/>
            </a:xfrm>
            <a:custGeom>
              <a:avLst/>
              <a:gdLst/>
              <a:ahLst/>
              <a:cxnLst/>
              <a:rect l="l" t="t" r="r" b="b"/>
              <a:pathLst>
                <a:path w="3224" h="1069" extrusionOk="0">
                  <a:moveTo>
                    <a:pt x="1" y="0"/>
                  </a:moveTo>
                  <a:lnTo>
                    <a:pt x="1" y="1069"/>
                  </a:lnTo>
                  <a:lnTo>
                    <a:pt x="3223" y="1069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72"/>
          <p:cNvGrpSpPr/>
          <p:nvPr/>
        </p:nvGrpSpPr>
        <p:grpSpPr>
          <a:xfrm>
            <a:off x="5215944" y="1957278"/>
            <a:ext cx="396800" cy="459700"/>
            <a:chOff x="5401300" y="1197450"/>
            <a:chExt cx="396800" cy="459700"/>
          </a:xfrm>
        </p:grpSpPr>
        <p:sp>
          <p:nvSpPr>
            <p:cNvPr id="1458" name="Google Shape;1458;p72"/>
            <p:cNvSpPr/>
            <p:nvPr/>
          </p:nvSpPr>
          <p:spPr>
            <a:xfrm>
              <a:off x="5410350" y="1603275"/>
              <a:ext cx="378700" cy="53875"/>
            </a:xfrm>
            <a:custGeom>
              <a:avLst/>
              <a:gdLst/>
              <a:ahLst/>
              <a:cxnLst/>
              <a:rect l="l" t="t" r="r" b="b"/>
              <a:pathLst>
                <a:path w="15148" h="2155" extrusionOk="0">
                  <a:moveTo>
                    <a:pt x="1086" y="0"/>
                  </a:moveTo>
                  <a:lnTo>
                    <a:pt x="1086" y="1069"/>
                  </a:lnTo>
                  <a:lnTo>
                    <a:pt x="0" y="1069"/>
                  </a:lnTo>
                  <a:lnTo>
                    <a:pt x="0" y="2155"/>
                  </a:lnTo>
                  <a:lnTo>
                    <a:pt x="15148" y="2155"/>
                  </a:lnTo>
                  <a:lnTo>
                    <a:pt x="15148" y="1069"/>
                  </a:lnTo>
                  <a:lnTo>
                    <a:pt x="14079" y="1069"/>
                  </a:lnTo>
                  <a:lnTo>
                    <a:pt x="14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2"/>
            <p:cNvSpPr/>
            <p:nvPr/>
          </p:nvSpPr>
          <p:spPr>
            <a:xfrm>
              <a:off x="5442650" y="1540375"/>
              <a:ext cx="314100" cy="35775"/>
            </a:xfrm>
            <a:custGeom>
              <a:avLst/>
              <a:gdLst/>
              <a:ahLst/>
              <a:cxnLst/>
              <a:rect l="l" t="t" r="r" b="b"/>
              <a:pathLst>
                <a:path w="12564" h="1431" extrusionOk="0">
                  <a:moveTo>
                    <a:pt x="759" y="1"/>
                  </a:moveTo>
                  <a:lnTo>
                    <a:pt x="1" y="1431"/>
                  </a:lnTo>
                  <a:lnTo>
                    <a:pt x="12563" y="1431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2"/>
            <p:cNvSpPr/>
            <p:nvPr/>
          </p:nvSpPr>
          <p:spPr>
            <a:xfrm>
              <a:off x="5401300" y="1197450"/>
              <a:ext cx="396800" cy="315800"/>
            </a:xfrm>
            <a:custGeom>
              <a:avLst/>
              <a:gdLst/>
              <a:ahLst/>
              <a:cxnLst/>
              <a:rect l="l" t="t" r="r" b="b"/>
              <a:pathLst>
                <a:path w="15872" h="12632" extrusionOk="0">
                  <a:moveTo>
                    <a:pt x="9564" y="3447"/>
                  </a:moveTo>
                  <a:lnTo>
                    <a:pt x="9564" y="4515"/>
                  </a:lnTo>
                  <a:lnTo>
                    <a:pt x="8479" y="4515"/>
                  </a:lnTo>
                  <a:lnTo>
                    <a:pt x="8479" y="3447"/>
                  </a:lnTo>
                  <a:close/>
                  <a:moveTo>
                    <a:pt x="11719" y="5601"/>
                  </a:moveTo>
                  <a:lnTo>
                    <a:pt x="11719" y="6687"/>
                  </a:lnTo>
                  <a:lnTo>
                    <a:pt x="10633" y="6687"/>
                  </a:lnTo>
                  <a:lnTo>
                    <a:pt x="10633" y="5601"/>
                  </a:lnTo>
                  <a:close/>
                  <a:moveTo>
                    <a:pt x="7945" y="0"/>
                  </a:moveTo>
                  <a:cubicBezTo>
                    <a:pt x="5825" y="0"/>
                    <a:pt x="3826" y="828"/>
                    <a:pt x="2327" y="2327"/>
                  </a:cubicBezTo>
                  <a:cubicBezTo>
                    <a:pt x="828" y="3826"/>
                    <a:pt x="0" y="5808"/>
                    <a:pt x="0" y="7927"/>
                  </a:cubicBezTo>
                  <a:cubicBezTo>
                    <a:pt x="0" y="9651"/>
                    <a:pt x="552" y="11288"/>
                    <a:pt x="1551" y="12632"/>
                  </a:cubicBezTo>
                  <a:lnTo>
                    <a:pt x="14321" y="12632"/>
                  </a:lnTo>
                  <a:cubicBezTo>
                    <a:pt x="15320" y="11288"/>
                    <a:pt x="15872" y="9651"/>
                    <a:pt x="15872" y="7927"/>
                  </a:cubicBezTo>
                  <a:cubicBezTo>
                    <a:pt x="15872" y="5808"/>
                    <a:pt x="15044" y="3826"/>
                    <a:pt x="13545" y="2327"/>
                  </a:cubicBezTo>
                  <a:cubicBezTo>
                    <a:pt x="12046" y="828"/>
                    <a:pt x="10064" y="0"/>
                    <a:pt x="7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72"/>
          <p:cNvGrpSpPr/>
          <p:nvPr/>
        </p:nvGrpSpPr>
        <p:grpSpPr>
          <a:xfrm>
            <a:off x="3517532" y="1957278"/>
            <a:ext cx="409725" cy="459700"/>
            <a:chOff x="6765250" y="1197450"/>
            <a:chExt cx="409725" cy="459700"/>
          </a:xfrm>
        </p:grpSpPr>
        <p:sp>
          <p:nvSpPr>
            <p:cNvPr id="1462" name="Google Shape;1462;p72"/>
            <p:cNvSpPr/>
            <p:nvPr/>
          </p:nvSpPr>
          <p:spPr>
            <a:xfrm>
              <a:off x="6765250" y="1570100"/>
              <a:ext cx="359750" cy="87050"/>
            </a:xfrm>
            <a:custGeom>
              <a:avLst/>
              <a:gdLst/>
              <a:ahLst/>
              <a:cxnLst/>
              <a:rect l="l" t="t" r="r" b="b"/>
              <a:pathLst>
                <a:path w="14390" h="3482" extrusionOk="0">
                  <a:moveTo>
                    <a:pt x="862" y="1"/>
                  </a:moveTo>
                  <a:lnTo>
                    <a:pt x="1" y="2172"/>
                  </a:lnTo>
                  <a:lnTo>
                    <a:pt x="500" y="2361"/>
                  </a:lnTo>
                  <a:cubicBezTo>
                    <a:pt x="621" y="2413"/>
                    <a:pt x="3361" y="3482"/>
                    <a:pt x="7204" y="3482"/>
                  </a:cubicBezTo>
                  <a:cubicBezTo>
                    <a:pt x="11029" y="3482"/>
                    <a:pt x="13769" y="2413"/>
                    <a:pt x="13890" y="2361"/>
                  </a:cubicBezTo>
                  <a:lnTo>
                    <a:pt x="14390" y="2172"/>
                  </a:lnTo>
                  <a:lnTo>
                    <a:pt x="13528" y="1"/>
                  </a:lnTo>
                  <a:cubicBezTo>
                    <a:pt x="12649" y="276"/>
                    <a:pt x="10220" y="966"/>
                    <a:pt x="7204" y="966"/>
                  </a:cubicBezTo>
                  <a:cubicBezTo>
                    <a:pt x="4154" y="966"/>
                    <a:pt x="1758" y="294"/>
                    <a:pt x="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2"/>
            <p:cNvSpPr/>
            <p:nvPr/>
          </p:nvSpPr>
          <p:spPr>
            <a:xfrm>
              <a:off x="6796700" y="1197450"/>
              <a:ext cx="378275" cy="369650"/>
            </a:xfrm>
            <a:custGeom>
              <a:avLst/>
              <a:gdLst/>
              <a:ahLst/>
              <a:cxnLst/>
              <a:rect l="l" t="t" r="r" b="b"/>
              <a:pathLst>
                <a:path w="15131" h="14786" extrusionOk="0">
                  <a:moveTo>
                    <a:pt x="5567" y="0"/>
                  </a:moveTo>
                  <a:lnTo>
                    <a:pt x="1" y="13907"/>
                  </a:lnTo>
                  <a:cubicBezTo>
                    <a:pt x="879" y="14183"/>
                    <a:pt x="3102" y="14786"/>
                    <a:pt x="5946" y="14786"/>
                  </a:cubicBezTo>
                  <a:cubicBezTo>
                    <a:pt x="8755" y="14786"/>
                    <a:pt x="11012" y="14183"/>
                    <a:pt x="11874" y="13907"/>
                  </a:cubicBezTo>
                  <a:lnTo>
                    <a:pt x="6739" y="1103"/>
                  </a:lnTo>
                  <a:lnTo>
                    <a:pt x="6739" y="1103"/>
                  </a:lnTo>
                  <a:cubicBezTo>
                    <a:pt x="8031" y="1276"/>
                    <a:pt x="9151" y="2155"/>
                    <a:pt x="9582" y="3413"/>
                  </a:cubicBezTo>
                  <a:cubicBezTo>
                    <a:pt x="10047" y="4757"/>
                    <a:pt x="11133" y="5825"/>
                    <a:pt x="12494" y="6256"/>
                  </a:cubicBezTo>
                  <a:lnTo>
                    <a:pt x="13614" y="6601"/>
                  </a:lnTo>
                  <a:lnTo>
                    <a:pt x="13942" y="5584"/>
                  </a:lnTo>
                  <a:lnTo>
                    <a:pt x="12822" y="5222"/>
                  </a:lnTo>
                  <a:cubicBezTo>
                    <a:pt x="11788" y="4895"/>
                    <a:pt x="10943" y="4085"/>
                    <a:pt x="10599" y="3051"/>
                  </a:cubicBezTo>
                  <a:cubicBezTo>
                    <a:pt x="10323" y="2275"/>
                    <a:pt x="9858" y="1620"/>
                    <a:pt x="9272" y="1103"/>
                  </a:cubicBezTo>
                  <a:lnTo>
                    <a:pt x="9272" y="1103"/>
                  </a:lnTo>
                  <a:cubicBezTo>
                    <a:pt x="10047" y="1190"/>
                    <a:pt x="10805" y="1431"/>
                    <a:pt x="11477" y="1827"/>
                  </a:cubicBezTo>
                  <a:lnTo>
                    <a:pt x="11857" y="2051"/>
                  </a:lnTo>
                  <a:cubicBezTo>
                    <a:pt x="12839" y="2637"/>
                    <a:pt x="13976" y="2947"/>
                    <a:pt x="15131" y="2947"/>
                  </a:cubicBezTo>
                  <a:lnTo>
                    <a:pt x="15131" y="1862"/>
                  </a:lnTo>
                  <a:cubicBezTo>
                    <a:pt x="14166" y="1862"/>
                    <a:pt x="13218" y="1603"/>
                    <a:pt x="12391" y="1121"/>
                  </a:cubicBezTo>
                  <a:lnTo>
                    <a:pt x="12012" y="897"/>
                  </a:lnTo>
                  <a:cubicBezTo>
                    <a:pt x="11029" y="311"/>
                    <a:pt x="9892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72"/>
          <p:cNvGrpSpPr/>
          <p:nvPr/>
        </p:nvGrpSpPr>
        <p:grpSpPr>
          <a:xfrm>
            <a:off x="5184494" y="3520878"/>
            <a:ext cx="459700" cy="459700"/>
            <a:chOff x="7425250" y="2455425"/>
            <a:chExt cx="459700" cy="459700"/>
          </a:xfrm>
        </p:grpSpPr>
        <p:sp>
          <p:nvSpPr>
            <p:cNvPr id="1465" name="Google Shape;1465;p72"/>
            <p:cNvSpPr/>
            <p:nvPr/>
          </p:nvSpPr>
          <p:spPr>
            <a:xfrm>
              <a:off x="7586825" y="2813850"/>
              <a:ext cx="100825" cy="37075"/>
            </a:xfrm>
            <a:custGeom>
              <a:avLst/>
              <a:gdLst/>
              <a:ahLst/>
              <a:cxnLst/>
              <a:rect l="l" t="t" r="r" b="b"/>
              <a:pathLst>
                <a:path w="4033" h="1483" extrusionOk="0">
                  <a:moveTo>
                    <a:pt x="517" y="1"/>
                  </a:moveTo>
                  <a:cubicBezTo>
                    <a:pt x="328" y="466"/>
                    <a:pt x="138" y="966"/>
                    <a:pt x="0" y="1483"/>
                  </a:cubicBezTo>
                  <a:lnTo>
                    <a:pt x="4033" y="1483"/>
                  </a:lnTo>
                  <a:cubicBezTo>
                    <a:pt x="3946" y="983"/>
                    <a:pt x="3843" y="483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2"/>
            <p:cNvSpPr/>
            <p:nvPr/>
          </p:nvSpPr>
          <p:spPr>
            <a:xfrm>
              <a:off x="7578200" y="2878050"/>
              <a:ext cx="114200" cy="37075"/>
            </a:xfrm>
            <a:custGeom>
              <a:avLst/>
              <a:gdLst/>
              <a:ahLst/>
              <a:cxnLst/>
              <a:rect l="l" t="t" r="r" b="b"/>
              <a:pathLst>
                <a:path w="4568" h="1483" extrusionOk="0">
                  <a:moveTo>
                    <a:pt x="121" y="0"/>
                  </a:moveTo>
                  <a:cubicBezTo>
                    <a:pt x="35" y="466"/>
                    <a:pt x="0" y="965"/>
                    <a:pt x="0" y="1482"/>
                  </a:cubicBezTo>
                  <a:lnTo>
                    <a:pt x="4567" y="1482"/>
                  </a:lnTo>
                  <a:cubicBezTo>
                    <a:pt x="4567" y="965"/>
                    <a:pt x="4550" y="483"/>
                    <a:pt x="4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2"/>
            <p:cNvSpPr/>
            <p:nvPr/>
          </p:nvSpPr>
          <p:spPr>
            <a:xfrm>
              <a:off x="7613100" y="2739325"/>
              <a:ext cx="57750" cy="47850"/>
            </a:xfrm>
            <a:custGeom>
              <a:avLst/>
              <a:gdLst/>
              <a:ahLst/>
              <a:cxnLst/>
              <a:rect l="l" t="t" r="r" b="b"/>
              <a:pathLst>
                <a:path w="2310" h="1914" extrusionOk="0">
                  <a:moveTo>
                    <a:pt x="1327" y="0"/>
                  </a:moveTo>
                  <a:cubicBezTo>
                    <a:pt x="1000" y="380"/>
                    <a:pt x="483" y="1052"/>
                    <a:pt x="0" y="1913"/>
                  </a:cubicBezTo>
                  <a:lnTo>
                    <a:pt x="2309" y="1913"/>
                  </a:lnTo>
                  <a:cubicBezTo>
                    <a:pt x="2172" y="1534"/>
                    <a:pt x="2016" y="1190"/>
                    <a:pt x="1827" y="845"/>
                  </a:cubicBezTo>
                  <a:cubicBezTo>
                    <a:pt x="1672" y="552"/>
                    <a:pt x="1500" y="276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2"/>
            <p:cNvSpPr/>
            <p:nvPr/>
          </p:nvSpPr>
          <p:spPr>
            <a:xfrm>
              <a:off x="7425250" y="2484275"/>
              <a:ext cx="459700" cy="430850"/>
            </a:xfrm>
            <a:custGeom>
              <a:avLst/>
              <a:gdLst/>
              <a:ahLst/>
              <a:cxnLst/>
              <a:rect l="l" t="t" r="r" b="b"/>
              <a:pathLst>
                <a:path w="18388" h="17234" extrusionOk="0">
                  <a:moveTo>
                    <a:pt x="6411" y="1741"/>
                  </a:moveTo>
                  <a:lnTo>
                    <a:pt x="6411" y="2827"/>
                  </a:lnTo>
                  <a:lnTo>
                    <a:pt x="5257" y="2827"/>
                  </a:lnTo>
                  <a:lnTo>
                    <a:pt x="5257" y="1741"/>
                  </a:lnTo>
                  <a:close/>
                  <a:moveTo>
                    <a:pt x="5550" y="1"/>
                  </a:moveTo>
                  <a:cubicBezTo>
                    <a:pt x="4481" y="1"/>
                    <a:pt x="3534" y="673"/>
                    <a:pt x="3189" y="1690"/>
                  </a:cubicBezTo>
                  <a:lnTo>
                    <a:pt x="2999" y="2293"/>
                  </a:lnTo>
                  <a:lnTo>
                    <a:pt x="1" y="2293"/>
                  </a:lnTo>
                  <a:lnTo>
                    <a:pt x="1" y="4567"/>
                  </a:lnTo>
                  <a:lnTo>
                    <a:pt x="5257" y="4567"/>
                  </a:lnTo>
                  <a:lnTo>
                    <a:pt x="5257" y="5653"/>
                  </a:lnTo>
                  <a:lnTo>
                    <a:pt x="1155" y="5653"/>
                  </a:lnTo>
                  <a:lnTo>
                    <a:pt x="1155" y="7945"/>
                  </a:lnTo>
                  <a:lnTo>
                    <a:pt x="2224" y="7945"/>
                  </a:lnTo>
                  <a:lnTo>
                    <a:pt x="2224" y="6859"/>
                  </a:lnTo>
                  <a:lnTo>
                    <a:pt x="5843" y="6859"/>
                  </a:lnTo>
                  <a:cubicBezTo>
                    <a:pt x="6773" y="6859"/>
                    <a:pt x="7532" y="6118"/>
                    <a:pt x="7532" y="5188"/>
                  </a:cubicBezTo>
                  <a:lnTo>
                    <a:pt x="7532" y="4550"/>
                  </a:lnTo>
                  <a:lnTo>
                    <a:pt x="8600" y="4550"/>
                  </a:lnTo>
                  <a:lnTo>
                    <a:pt x="8600" y="5188"/>
                  </a:lnTo>
                  <a:cubicBezTo>
                    <a:pt x="8600" y="6032"/>
                    <a:pt x="8221" y="6790"/>
                    <a:pt x="7618" y="7290"/>
                  </a:cubicBezTo>
                  <a:cubicBezTo>
                    <a:pt x="10358" y="9496"/>
                    <a:pt x="11753" y="12839"/>
                    <a:pt x="11753" y="17233"/>
                  </a:cubicBezTo>
                  <a:lnTo>
                    <a:pt x="18388" y="17233"/>
                  </a:lnTo>
                  <a:cubicBezTo>
                    <a:pt x="18388" y="17233"/>
                    <a:pt x="18388" y="7566"/>
                    <a:pt x="10961" y="707"/>
                  </a:cubicBezTo>
                  <a:lnTo>
                    <a:pt x="9634" y="2603"/>
                  </a:lnTo>
                  <a:lnTo>
                    <a:pt x="8755" y="1983"/>
                  </a:ln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2"/>
            <p:cNvSpPr/>
            <p:nvPr/>
          </p:nvSpPr>
          <p:spPr>
            <a:xfrm>
              <a:off x="7679000" y="2455425"/>
              <a:ext cx="114625" cy="46550"/>
            </a:xfrm>
            <a:custGeom>
              <a:avLst/>
              <a:gdLst/>
              <a:ahLst/>
              <a:cxnLst/>
              <a:rect l="l" t="t" r="r" b="b"/>
              <a:pathLst>
                <a:path w="4585" h="1862" extrusionOk="0">
                  <a:moveTo>
                    <a:pt x="811" y="0"/>
                  </a:moveTo>
                  <a:lnTo>
                    <a:pt x="1" y="1155"/>
                  </a:lnTo>
                  <a:cubicBezTo>
                    <a:pt x="277" y="1379"/>
                    <a:pt x="552" y="1620"/>
                    <a:pt x="811" y="1861"/>
                  </a:cubicBezTo>
                  <a:lnTo>
                    <a:pt x="1362" y="1086"/>
                  </a:lnTo>
                  <a:lnTo>
                    <a:pt x="4585" y="1086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brázok 1">
            <a:extLst>
              <a:ext uri="{FF2B5EF4-FFF2-40B4-BE49-F238E27FC236}">
                <a16:creationId xmlns:a16="http://schemas.microsoft.com/office/drawing/2014/main" id="{A77EEC28-23D5-536E-EE89-BA1C0A47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" y="0"/>
            <a:ext cx="9139237" cy="5143500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02AD1C6F-4EBB-6CBC-9019-E199C6A46C7F}"/>
              </a:ext>
            </a:extLst>
          </p:cNvPr>
          <p:cNvSpPr/>
          <p:nvPr/>
        </p:nvSpPr>
        <p:spPr>
          <a:xfrm>
            <a:off x="3437708" y="212950"/>
            <a:ext cx="1134291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životy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89D18329-6888-2201-F67E-60FE20B79D37}"/>
              </a:ext>
            </a:extLst>
          </p:cNvPr>
          <p:cNvSpPr/>
          <p:nvPr/>
        </p:nvSpPr>
        <p:spPr>
          <a:xfrm>
            <a:off x="1297858" y="912701"/>
            <a:ext cx="1452716" cy="337099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0157993-BAC4-084C-76BF-63DD9A983D6E}"/>
              </a:ext>
            </a:extLst>
          </p:cNvPr>
          <p:cNvSpPr/>
          <p:nvPr/>
        </p:nvSpPr>
        <p:spPr>
          <a:xfrm>
            <a:off x="571499" y="3243255"/>
            <a:ext cx="2104191" cy="680589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577300E-0106-4550-C128-16BFCAF73AE9}"/>
              </a:ext>
            </a:extLst>
          </p:cNvPr>
          <p:cNvSpPr/>
          <p:nvPr/>
        </p:nvSpPr>
        <p:spPr>
          <a:xfrm>
            <a:off x="2870562" y="2189843"/>
            <a:ext cx="1134291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útok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D8DAAA9-24AA-9359-DA13-BD0194F8A61B}"/>
              </a:ext>
            </a:extLst>
          </p:cNvPr>
          <p:cNvSpPr/>
          <p:nvPr/>
        </p:nvSpPr>
        <p:spPr>
          <a:xfrm>
            <a:off x="4193503" y="2193466"/>
            <a:ext cx="1777905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Bránenie sa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47E132F-6C30-770E-EC09-EA6444E24C9D}"/>
              </a:ext>
            </a:extLst>
          </p:cNvPr>
          <p:cNvSpPr/>
          <p:nvPr/>
        </p:nvSpPr>
        <p:spPr>
          <a:xfrm>
            <a:off x="4708133" y="4061656"/>
            <a:ext cx="1134291" cy="675022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Počet elixírov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3D865B3D-89EE-090A-A918-915BFBF1300A}"/>
              </a:ext>
            </a:extLst>
          </p:cNvPr>
          <p:cNvSpPr/>
          <p:nvPr/>
        </p:nvSpPr>
        <p:spPr>
          <a:xfrm>
            <a:off x="571498" y="4037100"/>
            <a:ext cx="2104191" cy="513646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22D11F6-518F-2C19-ABEC-EE16AC348A8C}"/>
              </a:ext>
            </a:extLst>
          </p:cNvPr>
          <p:cNvSpPr/>
          <p:nvPr/>
        </p:nvSpPr>
        <p:spPr>
          <a:xfrm>
            <a:off x="6083882" y="4103334"/>
            <a:ext cx="1983486" cy="591666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cxnSp>
        <p:nvCxnSpPr>
          <p:cNvPr id="11" name="Spojnica: zakrivená 10">
            <a:extLst>
              <a:ext uri="{FF2B5EF4-FFF2-40B4-BE49-F238E27FC236}">
                <a16:creationId xmlns:a16="http://schemas.microsoft.com/office/drawing/2014/main" id="{544578AD-FDDA-AB8E-6183-9EAB1313244A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rot="5400000">
            <a:off x="3183818" y="260215"/>
            <a:ext cx="387792" cy="1254280"/>
          </a:xfrm>
          <a:prstGeom prst="curvedConnector2">
            <a:avLst/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pojnica: zakrivená 13">
            <a:extLst>
              <a:ext uri="{FF2B5EF4-FFF2-40B4-BE49-F238E27FC236}">
                <a16:creationId xmlns:a16="http://schemas.microsoft.com/office/drawing/2014/main" id="{D7C81F85-4EEE-5A4F-37F2-331DB28271DB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600100" y="2745942"/>
            <a:ext cx="913198" cy="762018"/>
          </a:xfrm>
          <a:prstGeom prst="curvedConnector2">
            <a:avLst/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pojnica: zakrivená 16">
            <a:extLst>
              <a:ext uri="{FF2B5EF4-FFF2-40B4-BE49-F238E27FC236}">
                <a16:creationId xmlns:a16="http://schemas.microsoft.com/office/drawing/2014/main" id="{85AB2534-512A-75FF-DD96-FDAEA09E33F8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3069099" y="2280566"/>
            <a:ext cx="1619948" cy="2406767"/>
          </a:xfrm>
          <a:prstGeom prst="curvedConnector2">
            <a:avLst/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pojnica: zakrivená 19">
            <a:extLst>
              <a:ext uri="{FF2B5EF4-FFF2-40B4-BE49-F238E27FC236}">
                <a16:creationId xmlns:a16="http://schemas.microsoft.com/office/drawing/2014/main" id="{459CDABE-B3B1-A002-57F5-8AD7FAC9C4B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842424" y="4399167"/>
            <a:ext cx="241458" cy="12700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bdĺžnik 22">
            <a:extLst>
              <a:ext uri="{FF2B5EF4-FFF2-40B4-BE49-F238E27FC236}">
                <a16:creationId xmlns:a16="http://schemas.microsoft.com/office/drawing/2014/main" id="{60E67362-07FD-1852-2528-0B7C07E6B8BF}"/>
              </a:ext>
            </a:extLst>
          </p:cNvPr>
          <p:cNvSpPr/>
          <p:nvPr/>
        </p:nvSpPr>
        <p:spPr>
          <a:xfrm>
            <a:off x="6474760" y="2515813"/>
            <a:ext cx="1777905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časovač</a:t>
            </a: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7AB28D99-CDB3-95FE-38E8-3FED47765C77}"/>
              </a:ext>
            </a:extLst>
          </p:cNvPr>
          <p:cNvSpPr/>
          <p:nvPr/>
        </p:nvSpPr>
        <p:spPr>
          <a:xfrm>
            <a:off x="5806619" y="3271099"/>
            <a:ext cx="2835935" cy="488151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cxnSp>
        <p:nvCxnSpPr>
          <p:cNvPr id="25" name="Spojnica: zakrivená 24">
            <a:extLst>
              <a:ext uri="{FF2B5EF4-FFF2-40B4-BE49-F238E27FC236}">
                <a16:creationId xmlns:a16="http://schemas.microsoft.com/office/drawing/2014/main" id="{AF903AFF-0126-DED7-7B70-82709EC3C6A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156762" y="3064147"/>
            <a:ext cx="274777" cy="139126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from The Chosen Ring</a:t>
            </a:r>
            <a:endParaRPr/>
          </a:p>
        </p:txBody>
      </p:sp>
      <p:sp>
        <p:nvSpPr>
          <p:cNvPr id="1475" name="Google Shape;1475;p73"/>
          <p:cNvSpPr txBox="1"/>
          <p:nvPr/>
        </p:nvSpPr>
        <p:spPr>
          <a:xfrm>
            <a:off x="1680369" y="2259375"/>
            <a:ext cx="1815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Book 1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76" name="Google Shape;1476;p73"/>
          <p:cNvSpPr txBox="1"/>
          <p:nvPr/>
        </p:nvSpPr>
        <p:spPr>
          <a:xfrm>
            <a:off x="1680369" y="2539600"/>
            <a:ext cx="181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73"/>
          <p:cNvSpPr txBox="1"/>
          <p:nvPr/>
        </p:nvSpPr>
        <p:spPr>
          <a:xfrm>
            <a:off x="714613" y="3655375"/>
            <a:ext cx="1815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Jupiter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78" name="Google Shape;1478;p73"/>
          <p:cNvSpPr txBox="1"/>
          <p:nvPr/>
        </p:nvSpPr>
        <p:spPr>
          <a:xfrm>
            <a:off x="714613" y="3935575"/>
            <a:ext cx="181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73"/>
          <p:cNvSpPr txBox="1"/>
          <p:nvPr/>
        </p:nvSpPr>
        <p:spPr>
          <a:xfrm>
            <a:off x="2646149" y="3655375"/>
            <a:ext cx="1815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Mars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80" name="Google Shape;1480;p73"/>
          <p:cNvSpPr txBox="1"/>
          <p:nvPr/>
        </p:nvSpPr>
        <p:spPr>
          <a:xfrm>
            <a:off x="2646143" y="3935575"/>
            <a:ext cx="181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1" name="Google Shape;1481;p73"/>
          <p:cNvCxnSpPr>
            <a:stCxn id="1476" idx="2"/>
            <a:endCxn id="1477" idx="0"/>
          </p:cNvCxnSpPr>
          <p:nvPr/>
        </p:nvCxnSpPr>
        <p:spPr>
          <a:xfrm rot="5400000">
            <a:off x="1866069" y="2933050"/>
            <a:ext cx="478800" cy="96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2" name="Google Shape;1482;p73"/>
          <p:cNvCxnSpPr>
            <a:stCxn id="1476" idx="2"/>
            <a:endCxn id="1479" idx="0"/>
          </p:cNvCxnSpPr>
          <p:nvPr/>
        </p:nvCxnSpPr>
        <p:spPr>
          <a:xfrm rot="-5400000" flipH="1">
            <a:off x="2831769" y="2933050"/>
            <a:ext cx="478800" cy="96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83" name="Google Shape;1483;p73"/>
          <p:cNvSpPr/>
          <p:nvPr/>
        </p:nvSpPr>
        <p:spPr>
          <a:xfrm>
            <a:off x="2232819" y="1422713"/>
            <a:ext cx="711000" cy="71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73"/>
          <p:cNvSpPr txBox="1"/>
          <p:nvPr/>
        </p:nvSpPr>
        <p:spPr>
          <a:xfrm>
            <a:off x="5648038" y="2259375"/>
            <a:ext cx="1815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Book 2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85" name="Google Shape;1485;p73"/>
          <p:cNvSpPr txBox="1"/>
          <p:nvPr/>
        </p:nvSpPr>
        <p:spPr>
          <a:xfrm>
            <a:off x="5648050" y="2539600"/>
            <a:ext cx="181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a dwarf planet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73"/>
          <p:cNvSpPr txBox="1"/>
          <p:nvPr/>
        </p:nvSpPr>
        <p:spPr>
          <a:xfrm>
            <a:off x="4682275" y="3655375"/>
            <a:ext cx="1815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Venus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87" name="Google Shape;1487;p73"/>
          <p:cNvSpPr txBox="1"/>
          <p:nvPr/>
        </p:nvSpPr>
        <p:spPr>
          <a:xfrm>
            <a:off x="4682275" y="3935575"/>
            <a:ext cx="181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73"/>
          <p:cNvSpPr txBox="1"/>
          <p:nvPr/>
        </p:nvSpPr>
        <p:spPr>
          <a:xfrm>
            <a:off x="6613811" y="3655375"/>
            <a:ext cx="1815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Moon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89" name="Google Shape;1489;p73"/>
          <p:cNvSpPr txBox="1"/>
          <p:nvPr/>
        </p:nvSpPr>
        <p:spPr>
          <a:xfrm>
            <a:off x="6613805" y="3935575"/>
            <a:ext cx="181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Earth’s only natural satellite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0" name="Google Shape;1490;p73"/>
          <p:cNvCxnSpPr>
            <a:stCxn id="1485" idx="2"/>
            <a:endCxn id="1486" idx="0"/>
          </p:cNvCxnSpPr>
          <p:nvPr/>
        </p:nvCxnSpPr>
        <p:spPr>
          <a:xfrm rot="5400000">
            <a:off x="5833750" y="2933050"/>
            <a:ext cx="478800" cy="96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1" name="Google Shape;1491;p73"/>
          <p:cNvCxnSpPr>
            <a:stCxn id="1485" idx="2"/>
            <a:endCxn id="1488" idx="0"/>
          </p:cNvCxnSpPr>
          <p:nvPr/>
        </p:nvCxnSpPr>
        <p:spPr>
          <a:xfrm rot="-5400000" flipH="1">
            <a:off x="6799450" y="2933050"/>
            <a:ext cx="478800" cy="96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2" name="Google Shape;1492;p73"/>
          <p:cNvSpPr/>
          <p:nvPr/>
        </p:nvSpPr>
        <p:spPr>
          <a:xfrm>
            <a:off x="6200500" y="1422713"/>
            <a:ext cx="711000" cy="71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3" name="Google Shape;1493;p73"/>
          <p:cNvGrpSpPr/>
          <p:nvPr/>
        </p:nvGrpSpPr>
        <p:grpSpPr>
          <a:xfrm>
            <a:off x="2370640" y="1560131"/>
            <a:ext cx="435357" cy="436163"/>
            <a:chOff x="1259450" y="3084400"/>
            <a:chExt cx="458850" cy="459700"/>
          </a:xfrm>
        </p:grpSpPr>
        <p:sp>
          <p:nvSpPr>
            <p:cNvPr id="1494" name="Google Shape;1494;p73"/>
            <p:cNvSpPr/>
            <p:nvPr/>
          </p:nvSpPr>
          <p:spPr>
            <a:xfrm>
              <a:off x="1324950" y="3388550"/>
              <a:ext cx="327875" cy="155550"/>
            </a:xfrm>
            <a:custGeom>
              <a:avLst/>
              <a:gdLst/>
              <a:ahLst/>
              <a:cxnLst/>
              <a:rect l="l" t="t" r="r" b="b"/>
              <a:pathLst>
                <a:path w="13115" h="6222" extrusionOk="0">
                  <a:moveTo>
                    <a:pt x="620" y="1"/>
                  </a:moveTo>
                  <a:cubicBezTo>
                    <a:pt x="138" y="2327"/>
                    <a:pt x="17" y="5084"/>
                    <a:pt x="0" y="6222"/>
                  </a:cubicBezTo>
                  <a:lnTo>
                    <a:pt x="3791" y="6222"/>
                  </a:lnTo>
                  <a:lnTo>
                    <a:pt x="3791" y="4102"/>
                  </a:lnTo>
                  <a:cubicBezTo>
                    <a:pt x="3791" y="2586"/>
                    <a:pt x="5032" y="1345"/>
                    <a:pt x="6548" y="1345"/>
                  </a:cubicBezTo>
                  <a:cubicBezTo>
                    <a:pt x="8082" y="1345"/>
                    <a:pt x="9323" y="2586"/>
                    <a:pt x="9323" y="4102"/>
                  </a:cubicBezTo>
                  <a:lnTo>
                    <a:pt x="9323" y="6222"/>
                  </a:lnTo>
                  <a:lnTo>
                    <a:pt x="13114" y="6222"/>
                  </a:lnTo>
                  <a:cubicBezTo>
                    <a:pt x="13080" y="5084"/>
                    <a:pt x="12976" y="2327"/>
                    <a:pt x="1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1346900" y="3327825"/>
              <a:ext cx="283500" cy="33625"/>
            </a:xfrm>
            <a:custGeom>
              <a:avLst/>
              <a:gdLst/>
              <a:ahLst/>
              <a:cxnLst/>
              <a:rect l="l" t="t" r="r" b="b"/>
              <a:pathLst>
                <a:path w="11340" h="1345" extrusionOk="0">
                  <a:moveTo>
                    <a:pt x="518" y="0"/>
                  </a:moveTo>
                  <a:cubicBezTo>
                    <a:pt x="311" y="396"/>
                    <a:pt x="156" y="844"/>
                    <a:pt x="1" y="1344"/>
                  </a:cubicBezTo>
                  <a:lnTo>
                    <a:pt x="11340" y="1344"/>
                  </a:lnTo>
                  <a:cubicBezTo>
                    <a:pt x="11202" y="844"/>
                    <a:pt x="11030" y="396"/>
                    <a:pt x="10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446850" y="3448875"/>
              <a:ext cx="84050" cy="95225"/>
            </a:xfrm>
            <a:custGeom>
              <a:avLst/>
              <a:gdLst/>
              <a:ahLst/>
              <a:cxnLst/>
              <a:rect l="l" t="t" r="r" b="b"/>
              <a:pathLst>
                <a:path w="3362" h="3809" extrusionOk="0">
                  <a:moveTo>
                    <a:pt x="1672" y="0"/>
                  </a:moveTo>
                  <a:cubicBezTo>
                    <a:pt x="742" y="0"/>
                    <a:pt x="1" y="759"/>
                    <a:pt x="1" y="1689"/>
                  </a:cubicBezTo>
                  <a:lnTo>
                    <a:pt x="1" y="3809"/>
                  </a:lnTo>
                  <a:lnTo>
                    <a:pt x="3361" y="3809"/>
                  </a:lnTo>
                  <a:lnTo>
                    <a:pt x="3361" y="1689"/>
                  </a:lnTo>
                  <a:cubicBezTo>
                    <a:pt x="3361" y="759"/>
                    <a:pt x="2603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324500" y="3256725"/>
              <a:ext cx="74575" cy="44400"/>
            </a:xfrm>
            <a:custGeom>
              <a:avLst/>
              <a:gdLst/>
              <a:ahLst/>
              <a:cxnLst/>
              <a:rect l="l" t="t" r="r" b="b"/>
              <a:pathLst>
                <a:path w="2983" h="1776" extrusionOk="0">
                  <a:moveTo>
                    <a:pt x="1483" y="1"/>
                  </a:moveTo>
                  <a:cubicBezTo>
                    <a:pt x="673" y="1"/>
                    <a:pt x="1" y="673"/>
                    <a:pt x="1" y="1500"/>
                  </a:cubicBezTo>
                  <a:cubicBezTo>
                    <a:pt x="1" y="1586"/>
                    <a:pt x="1" y="1672"/>
                    <a:pt x="18" y="1776"/>
                  </a:cubicBezTo>
                  <a:lnTo>
                    <a:pt x="2965" y="1776"/>
                  </a:lnTo>
                  <a:cubicBezTo>
                    <a:pt x="2982" y="1672"/>
                    <a:pt x="2982" y="1586"/>
                    <a:pt x="2982" y="1500"/>
                  </a:cubicBezTo>
                  <a:cubicBezTo>
                    <a:pt x="2982" y="673"/>
                    <a:pt x="2310" y="1"/>
                    <a:pt x="1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456350" y="3145150"/>
              <a:ext cx="65075" cy="64650"/>
            </a:xfrm>
            <a:custGeom>
              <a:avLst/>
              <a:gdLst/>
              <a:ahLst/>
              <a:cxnLst/>
              <a:rect l="l" t="t" r="r" b="b"/>
              <a:pathLst>
                <a:path w="2603" h="2586" extrusionOk="0">
                  <a:moveTo>
                    <a:pt x="1292" y="0"/>
                  </a:moveTo>
                  <a:cubicBezTo>
                    <a:pt x="586" y="0"/>
                    <a:pt x="0" y="586"/>
                    <a:pt x="0" y="1293"/>
                  </a:cubicBezTo>
                  <a:cubicBezTo>
                    <a:pt x="0" y="2017"/>
                    <a:pt x="586" y="2585"/>
                    <a:pt x="1292" y="2585"/>
                  </a:cubicBezTo>
                  <a:cubicBezTo>
                    <a:pt x="2016" y="2585"/>
                    <a:pt x="2602" y="2017"/>
                    <a:pt x="2602" y="1293"/>
                  </a:cubicBezTo>
                  <a:cubicBezTo>
                    <a:pt x="2602" y="586"/>
                    <a:pt x="2016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1259450" y="3084400"/>
              <a:ext cx="458850" cy="216725"/>
            </a:xfrm>
            <a:custGeom>
              <a:avLst/>
              <a:gdLst/>
              <a:ahLst/>
              <a:cxnLst/>
              <a:rect l="l" t="t" r="r" b="b"/>
              <a:pathLst>
                <a:path w="18354" h="8669" extrusionOk="0">
                  <a:moveTo>
                    <a:pt x="9168" y="1362"/>
                  </a:moveTo>
                  <a:cubicBezTo>
                    <a:pt x="10478" y="1362"/>
                    <a:pt x="11547" y="2413"/>
                    <a:pt x="11547" y="3723"/>
                  </a:cubicBezTo>
                  <a:cubicBezTo>
                    <a:pt x="11547" y="5033"/>
                    <a:pt x="10478" y="6101"/>
                    <a:pt x="9168" y="6101"/>
                  </a:cubicBezTo>
                  <a:cubicBezTo>
                    <a:pt x="7859" y="6101"/>
                    <a:pt x="6808" y="5033"/>
                    <a:pt x="6808" y="3723"/>
                  </a:cubicBezTo>
                  <a:cubicBezTo>
                    <a:pt x="6808" y="2413"/>
                    <a:pt x="7859" y="1362"/>
                    <a:pt x="9168" y="1362"/>
                  </a:cubicBezTo>
                  <a:close/>
                  <a:moveTo>
                    <a:pt x="9168" y="1"/>
                  </a:moveTo>
                  <a:cubicBezTo>
                    <a:pt x="6721" y="1"/>
                    <a:pt x="4412" y="966"/>
                    <a:pt x="2672" y="2706"/>
                  </a:cubicBezTo>
                  <a:cubicBezTo>
                    <a:pt x="1069" y="4309"/>
                    <a:pt x="121" y="6411"/>
                    <a:pt x="1" y="8669"/>
                  </a:cubicBezTo>
                  <a:lnTo>
                    <a:pt x="1534" y="8669"/>
                  </a:lnTo>
                  <a:cubicBezTo>
                    <a:pt x="1517" y="8565"/>
                    <a:pt x="1517" y="8479"/>
                    <a:pt x="1517" y="8393"/>
                  </a:cubicBezTo>
                  <a:cubicBezTo>
                    <a:pt x="1517" y="6980"/>
                    <a:pt x="2672" y="5825"/>
                    <a:pt x="4085" y="5825"/>
                  </a:cubicBezTo>
                  <a:cubicBezTo>
                    <a:pt x="5515" y="5825"/>
                    <a:pt x="6670" y="6980"/>
                    <a:pt x="6670" y="8393"/>
                  </a:cubicBezTo>
                  <a:cubicBezTo>
                    <a:pt x="6670" y="8479"/>
                    <a:pt x="6653" y="8565"/>
                    <a:pt x="6653" y="8669"/>
                  </a:cubicBezTo>
                  <a:lnTo>
                    <a:pt x="18353" y="8669"/>
                  </a:lnTo>
                  <a:cubicBezTo>
                    <a:pt x="18302" y="7928"/>
                    <a:pt x="18181" y="7204"/>
                    <a:pt x="17957" y="6497"/>
                  </a:cubicBezTo>
                  <a:cubicBezTo>
                    <a:pt x="17492" y="6808"/>
                    <a:pt x="16940" y="6963"/>
                    <a:pt x="16389" y="6963"/>
                  </a:cubicBezTo>
                  <a:cubicBezTo>
                    <a:pt x="14752" y="6963"/>
                    <a:pt x="13442" y="5636"/>
                    <a:pt x="13442" y="4016"/>
                  </a:cubicBezTo>
                  <a:cubicBezTo>
                    <a:pt x="13442" y="3103"/>
                    <a:pt x="13856" y="2275"/>
                    <a:pt x="14528" y="1724"/>
                  </a:cubicBezTo>
                  <a:cubicBezTo>
                    <a:pt x="12977" y="604"/>
                    <a:pt x="11116" y="1"/>
                    <a:pt x="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1622200" y="3145150"/>
              <a:ext cx="76700" cy="86175"/>
            </a:xfrm>
            <a:custGeom>
              <a:avLst/>
              <a:gdLst/>
              <a:ahLst/>
              <a:cxnLst/>
              <a:rect l="l" t="t" r="r" b="b"/>
              <a:pathLst>
                <a:path w="3068" h="3447" extrusionOk="0">
                  <a:moveTo>
                    <a:pt x="879" y="0"/>
                  </a:moveTo>
                  <a:cubicBezTo>
                    <a:pt x="345" y="345"/>
                    <a:pt x="1" y="931"/>
                    <a:pt x="1" y="1586"/>
                  </a:cubicBezTo>
                  <a:cubicBezTo>
                    <a:pt x="1" y="2620"/>
                    <a:pt x="845" y="3447"/>
                    <a:pt x="1879" y="3447"/>
                  </a:cubicBezTo>
                  <a:cubicBezTo>
                    <a:pt x="2310" y="3447"/>
                    <a:pt x="2723" y="3309"/>
                    <a:pt x="3068" y="3016"/>
                  </a:cubicBezTo>
                  <a:cubicBezTo>
                    <a:pt x="2620" y="2017"/>
                    <a:pt x="1965" y="1086"/>
                    <a:pt x="1172" y="276"/>
                  </a:cubicBezTo>
                  <a:cubicBezTo>
                    <a:pt x="1069" y="173"/>
                    <a:pt x="983" y="87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73"/>
          <p:cNvGrpSpPr/>
          <p:nvPr/>
        </p:nvGrpSpPr>
        <p:grpSpPr>
          <a:xfrm>
            <a:off x="6381034" y="1560131"/>
            <a:ext cx="349917" cy="436163"/>
            <a:chOff x="5415525" y="3084400"/>
            <a:chExt cx="368800" cy="459700"/>
          </a:xfrm>
        </p:grpSpPr>
        <p:sp>
          <p:nvSpPr>
            <p:cNvPr id="1502" name="Google Shape;1502;p73"/>
            <p:cNvSpPr/>
            <p:nvPr/>
          </p:nvSpPr>
          <p:spPr>
            <a:xfrm>
              <a:off x="5720100" y="3084400"/>
              <a:ext cx="33625" cy="216725"/>
            </a:xfrm>
            <a:custGeom>
              <a:avLst/>
              <a:gdLst/>
              <a:ahLst/>
              <a:cxnLst/>
              <a:rect l="l" t="t" r="r" b="b"/>
              <a:pathLst>
                <a:path w="1345" h="8669" extrusionOk="0">
                  <a:moveTo>
                    <a:pt x="0" y="1"/>
                  </a:moveTo>
                  <a:lnTo>
                    <a:pt x="0" y="8669"/>
                  </a:lnTo>
                  <a:lnTo>
                    <a:pt x="1345" y="866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3"/>
            <p:cNvSpPr/>
            <p:nvPr/>
          </p:nvSpPr>
          <p:spPr>
            <a:xfrm>
              <a:off x="5445675" y="3084400"/>
              <a:ext cx="33625" cy="216725"/>
            </a:xfrm>
            <a:custGeom>
              <a:avLst/>
              <a:gdLst/>
              <a:ahLst/>
              <a:cxnLst/>
              <a:rect l="l" t="t" r="r" b="b"/>
              <a:pathLst>
                <a:path w="1345" h="8669" extrusionOk="0">
                  <a:moveTo>
                    <a:pt x="0" y="1"/>
                  </a:moveTo>
                  <a:lnTo>
                    <a:pt x="0" y="8669"/>
                  </a:lnTo>
                  <a:lnTo>
                    <a:pt x="1345" y="866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3"/>
            <p:cNvSpPr/>
            <p:nvPr/>
          </p:nvSpPr>
          <p:spPr>
            <a:xfrm>
              <a:off x="5506425" y="3448875"/>
              <a:ext cx="186550" cy="95225"/>
            </a:xfrm>
            <a:custGeom>
              <a:avLst/>
              <a:gdLst/>
              <a:ahLst/>
              <a:cxnLst/>
              <a:rect l="l" t="t" r="r" b="b"/>
              <a:pathLst>
                <a:path w="7462" h="3809" extrusionOk="0">
                  <a:moveTo>
                    <a:pt x="0" y="0"/>
                  </a:moveTo>
                  <a:lnTo>
                    <a:pt x="0" y="3809"/>
                  </a:lnTo>
                  <a:lnTo>
                    <a:pt x="7462" y="3809"/>
                  </a:lnTo>
                  <a:lnTo>
                    <a:pt x="7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3"/>
            <p:cNvSpPr/>
            <p:nvPr/>
          </p:nvSpPr>
          <p:spPr>
            <a:xfrm>
              <a:off x="5506425" y="3090000"/>
              <a:ext cx="186550" cy="271450"/>
            </a:xfrm>
            <a:custGeom>
              <a:avLst/>
              <a:gdLst/>
              <a:ahLst/>
              <a:cxnLst/>
              <a:rect l="l" t="t" r="r" b="b"/>
              <a:pathLst>
                <a:path w="7462" h="10858" extrusionOk="0">
                  <a:moveTo>
                    <a:pt x="3740" y="1"/>
                  </a:moveTo>
                  <a:lnTo>
                    <a:pt x="0" y="2465"/>
                  </a:lnTo>
                  <a:lnTo>
                    <a:pt x="0" y="10857"/>
                  </a:lnTo>
                  <a:lnTo>
                    <a:pt x="1344" y="10857"/>
                  </a:lnTo>
                  <a:lnTo>
                    <a:pt x="1344" y="3189"/>
                  </a:lnTo>
                  <a:lnTo>
                    <a:pt x="3740" y="1621"/>
                  </a:lnTo>
                  <a:lnTo>
                    <a:pt x="6118" y="3189"/>
                  </a:lnTo>
                  <a:lnTo>
                    <a:pt x="6118" y="10857"/>
                  </a:lnTo>
                  <a:lnTo>
                    <a:pt x="7462" y="10857"/>
                  </a:lnTo>
                  <a:lnTo>
                    <a:pt x="7462" y="2465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3"/>
            <p:cNvSpPr/>
            <p:nvPr/>
          </p:nvSpPr>
          <p:spPr>
            <a:xfrm>
              <a:off x="5506425" y="3388550"/>
              <a:ext cx="186550" cy="33625"/>
            </a:xfrm>
            <a:custGeom>
              <a:avLst/>
              <a:gdLst/>
              <a:ahLst/>
              <a:cxnLst/>
              <a:rect l="l" t="t" r="r" b="b"/>
              <a:pathLst>
                <a:path w="7462" h="1345" extrusionOk="0">
                  <a:moveTo>
                    <a:pt x="0" y="1"/>
                  </a:moveTo>
                  <a:lnTo>
                    <a:pt x="0" y="1345"/>
                  </a:lnTo>
                  <a:lnTo>
                    <a:pt x="7462" y="1345"/>
                  </a:lnTo>
                  <a:lnTo>
                    <a:pt x="7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3"/>
            <p:cNvSpPr/>
            <p:nvPr/>
          </p:nvSpPr>
          <p:spPr>
            <a:xfrm>
              <a:off x="5567150" y="3162375"/>
              <a:ext cx="65525" cy="199075"/>
            </a:xfrm>
            <a:custGeom>
              <a:avLst/>
              <a:gdLst/>
              <a:ahLst/>
              <a:cxnLst/>
              <a:rect l="l" t="t" r="r" b="b"/>
              <a:pathLst>
                <a:path w="2621" h="7963" extrusionOk="0">
                  <a:moveTo>
                    <a:pt x="1311" y="1"/>
                  </a:moveTo>
                  <a:lnTo>
                    <a:pt x="1" y="862"/>
                  </a:lnTo>
                  <a:lnTo>
                    <a:pt x="1" y="7962"/>
                  </a:lnTo>
                  <a:lnTo>
                    <a:pt x="2620" y="7962"/>
                  </a:lnTo>
                  <a:lnTo>
                    <a:pt x="2620" y="862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3"/>
            <p:cNvSpPr/>
            <p:nvPr/>
          </p:nvSpPr>
          <p:spPr>
            <a:xfrm>
              <a:off x="5415525" y="3388550"/>
              <a:ext cx="63775" cy="155550"/>
            </a:xfrm>
            <a:custGeom>
              <a:avLst/>
              <a:gdLst/>
              <a:ahLst/>
              <a:cxnLst/>
              <a:rect l="l" t="t" r="r" b="b"/>
              <a:pathLst>
                <a:path w="2551" h="6222" extrusionOk="0">
                  <a:moveTo>
                    <a:pt x="0" y="1"/>
                  </a:moveTo>
                  <a:lnTo>
                    <a:pt x="0" y="6222"/>
                  </a:lnTo>
                  <a:lnTo>
                    <a:pt x="2551" y="622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3"/>
            <p:cNvSpPr/>
            <p:nvPr/>
          </p:nvSpPr>
          <p:spPr>
            <a:xfrm>
              <a:off x="5415525" y="3327825"/>
              <a:ext cx="63775" cy="33625"/>
            </a:xfrm>
            <a:custGeom>
              <a:avLst/>
              <a:gdLst/>
              <a:ahLst/>
              <a:cxnLst/>
              <a:rect l="l" t="t" r="r" b="b"/>
              <a:pathLst>
                <a:path w="2551" h="1345" extrusionOk="0">
                  <a:moveTo>
                    <a:pt x="0" y="0"/>
                  </a:moveTo>
                  <a:lnTo>
                    <a:pt x="0" y="1344"/>
                  </a:lnTo>
                  <a:lnTo>
                    <a:pt x="2551" y="1344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3"/>
            <p:cNvSpPr/>
            <p:nvPr/>
          </p:nvSpPr>
          <p:spPr>
            <a:xfrm>
              <a:off x="5720100" y="3388550"/>
              <a:ext cx="64225" cy="155550"/>
            </a:xfrm>
            <a:custGeom>
              <a:avLst/>
              <a:gdLst/>
              <a:ahLst/>
              <a:cxnLst/>
              <a:rect l="l" t="t" r="r" b="b"/>
              <a:pathLst>
                <a:path w="2569" h="6222" extrusionOk="0">
                  <a:moveTo>
                    <a:pt x="0" y="1"/>
                  </a:moveTo>
                  <a:lnTo>
                    <a:pt x="0" y="6222"/>
                  </a:lnTo>
                  <a:lnTo>
                    <a:pt x="2568" y="6222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3"/>
            <p:cNvSpPr/>
            <p:nvPr/>
          </p:nvSpPr>
          <p:spPr>
            <a:xfrm>
              <a:off x="5720100" y="3327825"/>
              <a:ext cx="64225" cy="33625"/>
            </a:xfrm>
            <a:custGeom>
              <a:avLst/>
              <a:gdLst/>
              <a:ahLst/>
              <a:cxnLst/>
              <a:rect l="l" t="t" r="r" b="b"/>
              <a:pathLst>
                <a:path w="2569" h="1345" extrusionOk="0">
                  <a:moveTo>
                    <a:pt x="0" y="0"/>
                  </a:moveTo>
                  <a:lnTo>
                    <a:pt x="0" y="1344"/>
                  </a:lnTo>
                  <a:lnTo>
                    <a:pt x="2568" y="1344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brázok 1">
            <a:extLst>
              <a:ext uri="{FF2B5EF4-FFF2-40B4-BE49-F238E27FC236}">
                <a16:creationId xmlns:a16="http://schemas.microsoft.com/office/drawing/2014/main" id="{14F4CD3F-F3AB-A29B-8DD5-2BE6D737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3"/>
            <a:ext cx="9144000" cy="5138737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6DC29771-9823-86D9-B75D-B17583C50781}"/>
              </a:ext>
            </a:extLst>
          </p:cNvPr>
          <p:cNvSpPr/>
          <p:nvPr/>
        </p:nvSpPr>
        <p:spPr>
          <a:xfrm>
            <a:off x="3577912" y="3336945"/>
            <a:ext cx="1721302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Ohnivý útok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F12C039-CAE8-0B32-5C3A-55A320B34854}"/>
              </a:ext>
            </a:extLst>
          </p:cNvPr>
          <p:cNvSpPr/>
          <p:nvPr/>
        </p:nvSpPr>
        <p:spPr>
          <a:xfrm>
            <a:off x="3916225" y="4069678"/>
            <a:ext cx="1721302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Ľadový útok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D8EF8F19-ACA8-6363-18CE-50837BF4179E}"/>
              </a:ext>
            </a:extLst>
          </p:cNvPr>
          <p:cNvSpPr/>
          <p:nvPr/>
        </p:nvSpPr>
        <p:spPr>
          <a:xfrm>
            <a:off x="6718018" y="2749338"/>
            <a:ext cx="1233502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mana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40FF510-3444-9367-541C-69A50C49750B}"/>
              </a:ext>
            </a:extLst>
          </p:cNvPr>
          <p:cNvSpPr/>
          <p:nvPr/>
        </p:nvSpPr>
        <p:spPr>
          <a:xfrm>
            <a:off x="571499" y="3243255"/>
            <a:ext cx="2646738" cy="680589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C4952A64-E914-712D-9DA6-E2B0E37131CA}"/>
              </a:ext>
            </a:extLst>
          </p:cNvPr>
          <p:cNvSpPr/>
          <p:nvPr/>
        </p:nvSpPr>
        <p:spPr>
          <a:xfrm>
            <a:off x="571499" y="4017837"/>
            <a:ext cx="2982520" cy="566370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2A2023A2-C410-7602-CC73-DED19FCD2A4B}"/>
              </a:ext>
            </a:extLst>
          </p:cNvPr>
          <p:cNvSpPr/>
          <p:nvPr/>
        </p:nvSpPr>
        <p:spPr>
          <a:xfrm>
            <a:off x="5995661" y="3655300"/>
            <a:ext cx="2679667" cy="479204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5B6236A8-24E1-01CB-39A7-6AD32D224FD1}"/>
              </a:ext>
            </a:extLst>
          </p:cNvPr>
          <p:cNvSpPr/>
          <p:nvPr/>
        </p:nvSpPr>
        <p:spPr>
          <a:xfrm>
            <a:off x="3350276" y="295682"/>
            <a:ext cx="3008953" cy="2350621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Magické útoky majú väčšiu silu ale niektorý nepriatelia majú vybudovanú odolnosť voči ohňu alebo ľadu taktiež využívajú </a:t>
            </a:r>
            <a:r>
              <a:rPr lang="sk-SK" sz="2000" dirty="0" err="1">
                <a:solidFill>
                  <a:schemeClr val="accent2"/>
                </a:solidFill>
                <a:latin typeface="Domine" panose="020B0604020202020204" charset="0"/>
              </a:rPr>
              <a:t>manu</a:t>
            </a:r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 ktorej nie je veľa</a:t>
            </a:r>
          </a:p>
        </p:txBody>
      </p:sp>
      <p:cxnSp>
        <p:nvCxnSpPr>
          <p:cNvPr id="11" name="Spojnica: zakrivená 10">
            <a:extLst>
              <a:ext uri="{FF2B5EF4-FFF2-40B4-BE49-F238E27FC236}">
                <a16:creationId xmlns:a16="http://schemas.microsoft.com/office/drawing/2014/main" id="{7F2AF6CB-67A3-3F75-741F-F03D6EA92A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3218238" y="3577200"/>
            <a:ext cx="359675" cy="6350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pojnica: zakrivená 13">
            <a:extLst>
              <a:ext uri="{FF2B5EF4-FFF2-40B4-BE49-F238E27FC236}">
                <a16:creationId xmlns:a16="http://schemas.microsoft.com/office/drawing/2014/main" id="{FFDA0AEE-48EA-82E9-0CAE-3BD2F2C018BF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>
            <a:off x="3554019" y="4301023"/>
            <a:ext cx="362206" cy="8911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pojnica: zakrivená 16">
            <a:extLst>
              <a:ext uri="{FF2B5EF4-FFF2-40B4-BE49-F238E27FC236}">
                <a16:creationId xmlns:a16="http://schemas.microsoft.com/office/drawing/2014/main" id="{15A566B9-4EFC-AF4C-8B4E-3E9BB1BA9B9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7122406" y="3442210"/>
            <a:ext cx="425453" cy="726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68"/>
          <p:cNvGrpSpPr/>
          <p:nvPr/>
        </p:nvGrpSpPr>
        <p:grpSpPr>
          <a:xfrm>
            <a:off x="866339" y="666186"/>
            <a:ext cx="1546771" cy="1187374"/>
            <a:chOff x="1363711" y="1872400"/>
            <a:chExt cx="1125580" cy="864111"/>
          </a:xfrm>
        </p:grpSpPr>
        <p:sp>
          <p:nvSpPr>
            <p:cNvPr id="1353" name="Google Shape;1353;p68"/>
            <p:cNvSpPr/>
            <p:nvPr/>
          </p:nvSpPr>
          <p:spPr>
            <a:xfrm rot="10800000">
              <a:off x="1472259" y="1872400"/>
              <a:ext cx="948398" cy="864111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 rot="10800000">
              <a:off x="1363711" y="2089804"/>
              <a:ext cx="290634" cy="23867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 rot="10800000">
              <a:off x="1448297" y="2046012"/>
              <a:ext cx="290439" cy="23690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 rot="10800000">
              <a:off x="2198851" y="2515636"/>
              <a:ext cx="290439" cy="23867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1357;p68"/>
          <p:cNvSpPr txBox="1">
            <a:spLocks noGrp="1"/>
          </p:cNvSpPr>
          <p:nvPr>
            <p:ph type="title"/>
          </p:nvPr>
        </p:nvSpPr>
        <p:spPr>
          <a:xfrm>
            <a:off x="3929100" y="482250"/>
            <a:ext cx="450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8" name="Google Shape;1358;p68"/>
          <p:cNvSpPr txBox="1">
            <a:spLocks noGrp="1"/>
          </p:cNvSpPr>
          <p:nvPr>
            <p:ph type="title" idx="2"/>
          </p:nvPr>
        </p:nvSpPr>
        <p:spPr>
          <a:xfrm>
            <a:off x="1073600" y="838975"/>
            <a:ext cx="120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9" name="Google Shape;1359;p68"/>
          <p:cNvSpPr txBox="1">
            <a:spLocks noGrp="1"/>
          </p:cNvSpPr>
          <p:nvPr>
            <p:ph type="subTitle" idx="1"/>
          </p:nvPr>
        </p:nvSpPr>
        <p:spPr>
          <a:xfrm>
            <a:off x="5489550" y="1324063"/>
            <a:ext cx="2940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60" name="Google Shape;1360;p68"/>
          <p:cNvSpPr/>
          <p:nvPr/>
        </p:nvSpPr>
        <p:spPr>
          <a:xfrm>
            <a:off x="2413090" y="3805441"/>
            <a:ext cx="1748441" cy="1465536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68"/>
          <p:cNvSpPr/>
          <p:nvPr/>
        </p:nvSpPr>
        <p:spPr>
          <a:xfrm flipH="1">
            <a:off x="-93" y="2202925"/>
            <a:ext cx="3687543" cy="3068183"/>
          </a:xfrm>
          <a:custGeom>
            <a:avLst/>
            <a:gdLst/>
            <a:ahLst/>
            <a:cxnLst/>
            <a:rect l="l" t="t" r="r" b="b"/>
            <a:pathLst>
              <a:path w="145868" h="121368" extrusionOk="0">
                <a:moveTo>
                  <a:pt x="82008" y="42038"/>
                </a:moveTo>
                <a:cubicBezTo>
                  <a:pt x="82647" y="42038"/>
                  <a:pt x="82690" y="45443"/>
                  <a:pt x="82690" y="45443"/>
                </a:cubicBezTo>
                <a:lnTo>
                  <a:pt x="81194" y="45399"/>
                </a:lnTo>
                <a:cubicBezTo>
                  <a:pt x="81237" y="43903"/>
                  <a:pt x="81346" y="42082"/>
                  <a:pt x="81996" y="42039"/>
                </a:cubicBezTo>
                <a:cubicBezTo>
                  <a:pt x="82000" y="42038"/>
                  <a:pt x="82004" y="42038"/>
                  <a:pt x="82008" y="42038"/>
                </a:cubicBezTo>
                <a:close/>
                <a:moveTo>
                  <a:pt x="84892" y="42038"/>
                </a:moveTo>
                <a:cubicBezTo>
                  <a:pt x="85552" y="42038"/>
                  <a:pt x="85574" y="45443"/>
                  <a:pt x="85574" y="45443"/>
                </a:cubicBezTo>
                <a:lnTo>
                  <a:pt x="84078" y="45399"/>
                </a:lnTo>
                <a:cubicBezTo>
                  <a:pt x="84121" y="43903"/>
                  <a:pt x="84229" y="42082"/>
                  <a:pt x="84880" y="42039"/>
                </a:cubicBezTo>
                <a:cubicBezTo>
                  <a:pt x="84884" y="42038"/>
                  <a:pt x="84888" y="42038"/>
                  <a:pt x="84892" y="42038"/>
                </a:cubicBezTo>
                <a:close/>
                <a:moveTo>
                  <a:pt x="87797" y="42038"/>
                </a:moveTo>
                <a:cubicBezTo>
                  <a:pt x="88436" y="42038"/>
                  <a:pt x="88457" y="45443"/>
                  <a:pt x="88457" y="45443"/>
                </a:cubicBezTo>
                <a:lnTo>
                  <a:pt x="86961" y="45399"/>
                </a:lnTo>
                <a:cubicBezTo>
                  <a:pt x="87004" y="43903"/>
                  <a:pt x="87135" y="42082"/>
                  <a:pt x="87785" y="42039"/>
                </a:cubicBezTo>
                <a:cubicBezTo>
                  <a:pt x="87789" y="42038"/>
                  <a:pt x="87793" y="42038"/>
                  <a:pt x="87797" y="42038"/>
                </a:cubicBezTo>
                <a:close/>
                <a:moveTo>
                  <a:pt x="90681" y="42038"/>
                </a:moveTo>
                <a:cubicBezTo>
                  <a:pt x="91319" y="42038"/>
                  <a:pt x="91362" y="45443"/>
                  <a:pt x="91362" y="45443"/>
                </a:cubicBezTo>
                <a:lnTo>
                  <a:pt x="89866" y="45399"/>
                </a:lnTo>
                <a:cubicBezTo>
                  <a:pt x="89910" y="43903"/>
                  <a:pt x="90018" y="42082"/>
                  <a:pt x="90668" y="42039"/>
                </a:cubicBezTo>
                <a:cubicBezTo>
                  <a:pt x="90673" y="42038"/>
                  <a:pt x="90677" y="42038"/>
                  <a:pt x="90681" y="42038"/>
                </a:cubicBezTo>
                <a:close/>
                <a:moveTo>
                  <a:pt x="100446" y="0"/>
                </a:moveTo>
                <a:lnTo>
                  <a:pt x="96501" y="12293"/>
                </a:lnTo>
                <a:lnTo>
                  <a:pt x="98235" y="12467"/>
                </a:lnTo>
                <a:lnTo>
                  <a:pt x="98343" y="14201"/>
                </a:lnTo>
                <a:lnTo>
                  <a:pt x="98343" y="14201"/>
                </a:lnTo>
                <a:lnTo>
                  <a:pt x="97238" y="14158"/>
                </a:lnTo>
                <a:lnTo>
                  <a:pt x="97238" y="15675"/>
                </a:lnTo>
                <a:lnTo>
                  <a:pt x="98343" y="15762"/>
                </a:lnTo>
                <a:lnTo>
                  <a:pt x="98430" y="25670"/>
                </a:lnTo>
                <a:lnTo>
                  <a:pt x="96219" y="25952"/>
                </a:lnTo>
                <a:lnTo>
                  <a:pt x="95959" y="22006"/>
                </a:lnTo>
                <a:lnTo>
                  <a:pt x="96956" y="22006"/>
                </a:lnTo>
                <a:lnTo>
                  <a:pt x="96869" y="20272"/>
                </a:lnTo>
                <a:lnTo>
                  <a:pt x="95872" y="20076"/>
                </a:lnTo>
                <a:lnTo>
                  <a:pt x="95959" y="17973"/>
                </a:lnTo>
                <a:lnTo>
                  <a:pt x="96782" y="17973"/>
                </a:lnTo>
                <a:lnTo>
                  <a:pt x="93487" y="8239"/>
                </a:lnTo>
                <a:lnTo>
                  <a:pt x="90625" y="18255"/>
                </a:lnTo>
                <a:lnTo>
                  <a:pt x="91557" y="18255"/>
                </a:lnTo>
                <a:lnTo>
                  <a:pt x="91644" y="20272"/>
                </a:lnTo>
                <a:lnTo>
                  <a:pt x="90625" y="20358"/>
                </a:lnTo>
                <a:lnTo>
                  <a:pt x="90625" y="22006"/>
                </a:lnTo>
                <a:lnTo>
                  <a:pt x="91926" y="22006"/>
                </a:lnTo>
                <a:lnTo>
                  <a:pt x="91557" y="36770"/>
                </a:lnTo>
                <a:lnTo>
                  <a:pt x="88154" y="36770"/>
                </a:lnTo>
                <a:lnTo>
                  <a:pt x="88154" y="35209"/>
                </a:lnTo>
                <a:lnTo>
                  <a:pt x="89216" y="35253"/>
                </a:lnTo>
                <a:lnTo>
                  <a:pt x="89064" y="33193"/>
                </a:lnTo>
                <a:lnTo>
                  <a:pt x="87980" y="33193"/>
                </a:lnTo>
                <a:lnTo>
                  <a:pt x="87980" y="27231"/>
                </a:lnTo>
                <a:lnTo>
                  <a:pt x="89454" y="27231"/>
                </a:lnTo>
                <a:lnTo>
                  <a:pt x="86874" y="19990"/>
                </a:lnTo>
                <a:lnTo>
                  <a:pt x="88435" y="19903"/>
                </a:lnTo>
                <a:lnTo>
                  <a:pt x="84403" y="10992"/>
                </a:lnTo>
                <a:lnTo>
                  <a:pt x="81021" y="20185"/>
                </a:lnTo>
                <a:lnTo>
                  <a:pt x="82560" y="20185"/>
                </a:lnTo>
                <a:lnTo>
                  <a:pt x="79720" y="27144"/>
                </a:lnTo>
                <a:lnTo>
                  <a:pt x="81367" y="27231"/>
                </a:lnTo>
                <a:lnTo>
                  <a:pt x="81367" y="33193"/>
                </a:lnTo>
                <a:lnTo>
                  <a:pt x="80283" y="33302"/>
                </a:lnTo>
                <a:lnTo>
                  <a:pt x="80088" y="35405"/>
                </a:lnTo>
                <a:lnTo>
                  <a:pt x="81194" y="35491"/>
                </a:lnTo>
                <a:lnTo>
                  <a:pt x="81107" y="38787"/>
                </a:lnTo>
                <a:lnTo>
                  <a:pt x="77703" y="38982"/>
                </a:lnTo>
                <a:lnTo>
                  <a:pt x="75058" y="46332"/>
                </a:lnTo>
                <a:lnTo>
                  <a:pt x="75644" y="54830"/>
                </a:lnTo>
                <a:cubicBezTo>
                  <a:pt x="75644" y="54830"/>
                  <a:pt x="74469" y="55124"/>
                  <a:pt x="73855" y="55124"/>
                </a:cubicBezTo>
                <a:cubicBezTo>
                  <a:pt x="73742" y="55124"/>
                  <a:pt x="73648" y="55114"/>
                  <a:pt x="73584" y="55090"/>
                </a:cubicBezTo>
                <a:cubicBezTo>
                  <a:pt x="73432" y="54332"/>
                  <a:pt x="73302" y="49800"/>
                  <a:pt x="73302" y="49432"/>
                </a:cubicBezTo>
                <a:cubicBezTo>
                  <a:pt x="73302" y="49063"/>
                  <a:pt x="70549" y="49020"/>
                  <a:pt x="70289" y="49020"/>
                </a:cubicBezTo>
                <a:cubicBezTo>
                  <a:pt x="70137" y="46743"/>
                  <a:pt x="69855" y="40825"/>
                  <a:pt x="69855" y="40283"/>
                </a:cubicBezTo>
                <a:cubicBezTo>
                  <a:pt x="69855" y="40077"/>
                  <a:pt x="68284" y="39986"/>
                  <a:pt x="66943" y="39986"/>
                </a:cubicBezTo>
                <a:cubicBezTo>
                  <a:pt x="66017" y="39986"/>
                  <a:pt x="65200" y="40030"/>
                  <a:pt x="65085" y="40109"/>
                </a:cubicBezTo>
                <a:cubicBezTo>
                  <a:pt x="64804" y="40283"/>
                  <a:pt x="65064" y="43665"/>
                  <a:pt x="65064" y="43665"/>
                </a:cubicBezTo>
                <a:lnTo>
                  <a:pt x="63589" y="43752"/>
                </a:lnTo>
                <a:lnTo>
                  <a:pt x="63308" y="52099"/>
                </a:lnTo>
                <a:lnTo>
                  <a:pt x="62310" y="50082"/>
                </a:lnTo>
                <a:lnTo>
                  <a:pt x="60554" y="50082"/>
                </a:lnTo>
                <a:lnTo>
                  <a:pt x="60467" y="57519"/>
                </a:lnTo>
                <a:cubicBezTo>
                  <a:pt x="60374" y="57515"/>
                  <a:pt x="60284" y="57513"/>
                  <a:pt x="60196" y="57513"/>
                </a:cubicBezTo>
                <a:cubicBezTo>
                  <a:pt x="57782" y="57513"/>
                  <a:pt x="57525" y="58923"/>
                  <a:pt x="57085" y="59990"/>
                </a:cubicBezTo>
                <a:cubicBezTo>
                  <a:pt x="56608" y="61096"/>
                  <a:pt x="55416" y="60901"/>
                  <a:pt x="54874" y="61638"/>
                </a:cubicBezTo>
                <a:cubicBezTo>
                  <a:pt x="54332" y="62375"/>
                  <a:pt x="55893" y="69074"/>
                  <a:pt x="55893" y="71459"/>
                </a:cubicBezTo>
                <a:cubicBezTo>
                  <a:pt x="55893" y="73844"/>
                  <a:pt x="54505" y="73757"/>
                  <a:pt x="52034" y="75492"/>
                </a:cubicBezTo>
                <a:cubicBezTo>
                  <a:pt x="49562" y="77226"/>
                  <a:pt x="47546" y="83470"/>
                  <a:pt x="46700" y="86766"/>
                </a:cubicBezTo>
                <a:cubicBezTo>
                  <a:pt x="45876" y="90083"/>
                  <a:pt x="44424" y="92273"/>
                  <a:pt x="39459" y="93660"/>
                </a:cubicBezTo>
                <a:cubicBezTo>
                  <a:pt x="34516" y="95026"/>
                  <a:pt x="28619" y="96587"/>
                  <a:pt x="26342" y="97779"/>
                </a:cubicBezTo>
                <a:cubicBezTo>
                  <a:pt x="24066" y="98972"/>
                  <a:pt x="23589" y="99536"/>
                  <a:pt x="20380" y="99622"/>
                </a:cubicBezTo>
                <a:cubicBezTo>
                  <a:pt x="17171" y="99709"/>
                  <a:pt x="13876" y="101812"/>
                  <a:pt x="10841" y="103742"/>
                </a:cubicBezTo>
                <a:cubicBezTo>
                  <a:pt x="7805" y="105671"/>
                  <a:pt x="0" y="105996"/>
                  <a:pt x="0" y="105996"/>
                </a:cubicBezTo>
                <a:lnTo>
                  <a:pt x="1800" y="120631"/>
                </a:lnTo>
                <a:lnTo>
                  <a:pt x="142528" y="121368"/>
                </a:lnTo>
                <a:cubicBezTo>
                  <a:pt x="142528" y="121368"/>
                  <a:pt x="145867" y="76316"/>
                  <a:pt x="143851" y="75210"/>
                </a:cubicBezTo>
                <a:cubicBezTo>
                  <a:pt x="141813" y="74126"/>
                  <a:pt x="138799" y="74213"/>
                  <a:pt x="137238" y="69356"/>
                </a:cubicBezTo>
                <a:cubicBezTo>
                  <a:pt x="135677" y="64478"/>
                  <a:pt x="130257" y="61725"/>
                  <a:pt x="130257" y="61725"/>
                </a:cubicBezTo>
                <a:lnTo>
                  <a:pt x="130084" y="59340"/>
                </a:lnTo>
                <a:lnTo>
                  <a:pt x="127330" y="58993"/>
                </a:lnTo>
                <a:lnTo>
                  <a:pt x="126853" y="43947"/>
                </a:lnTo>
                <a:lnTo>
                  <a:pt x="121802" y="43903"/>
                </a:lnTo>
                <a:lnTo>
                  <a:pt x="121455" y="58711"/>
                </a:lnTo>
                <a:lnTo>
                  <a:pt x="119265" y="57519"/>
                </a:lnTo>
                <a:lnTo>
                  <a:pt x="119352" y="45703"/>
                </a:lnTo>
                <a:lnTo>
                  <a:pt x="115406" y="38787"/>
                </a:lnTo>
                <a:lnTo>
                  <a:pt x="115211" y="35513"/>
                </a:lnTo>
                <a:lnTo>
                  <a:pt x="116598" y="35231"/>
                </a:lnTo>
                <a:lnTo>
                  <a:pt x="113563" y="28077"/>
                </a:lnTo>
                <a:lnTo>
                  <a:pt x="110636" y="35231"/>
                </a:lnTo>
                <a:lnTo>
                  <a:pt x="111829" y="35339"/>
                </a:lnTo>
                <a:lnTo>
                  <a:pt x="111829" y="38440"/>
                </a:lnTo>
                <a:lnTo>
                  <a:pt x="108989" y="38180"/>
                </a:lnTo>
                <a:lnTo>
                  <a:pt x="108989" y="28987"/>
                </a:lnTo>
                <a:lnTo>
                  <a:pt x="110181" y="28857"/>
                </a:lnTo>
                <a:lnTo>
                  <a:pt x="106864" y="20900"/>
                </a:lnTo>
                <a:lnTo>
                  <a:pt x="104392" y="28705"/>
                </a:lnTo>
                <a:lnTo>
                  <a:pt x="105498" y="28857"/>
                </a:lnTo>
                <a:lnTo>
                  <a:pt x="105411" y="32109"/>
                </a:lnTo>
                <a:lnTo>
                  <a:pt x="103482" y="32109"/>
                </a:lnTo>
                <a:lnTo>
                  <a:pt x="103482" y="15870"/>
                </a:lnTo>
                <a:lnTo>
                  <a:pt x="104566" y="15393"/>
                </a:lnTo>
                <a:lnTo>
                  <a:pt x="104566" y="14114"/>
                </a:lnTo>
                <a:lnTo>
                  <a:pt x="103200" y="13941"/>
                </a:lnTo>
                <a:lnTo>
                  <a:pt x="103287" y="12553"/>
                </a:lnTo>
                <a:lnTo>
                  <a:pt x="104934" y="12380"/>
                </a:lnTo>
                <a:lnTo>
                  <a:pt x="10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68"/>
          <p:cNvSpPr/>
          <p:nvPr/>
        </p:nvSpPr>
        <p:spPr>
          <a:xfrm rot="-900122">
            <a:off x="2477786" y="4005214"/>
            <a:ext cx="1733903" cy="144697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8"/>
          <p:cNvSpPr/>
          <p:nvPr/>
        </p:nvSpPr>
        <p:spPr>
          <a:xfrm>
            <a:off x="6048583" y="3443377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8"/>
          <p:cNvSpPr/>
          <p:nvPr/>
        </p:nvSpPr>
        <p:spPr>
          <a:xfrm flipH="1">
            <a:off x="-101103" y="3499252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8"/>
          <p:cNvSpPr/>
          <p:nvPr/>
        </p:nvSpPr>
        <p:spPr>
          <a:xfrm>
            <a:off x="6168405" y="2459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68"/>
          <p:cNvSpPr/>
          <p:nvPr/>
        </p:nvSpPr>
        <p:spPr>
          <a:xfrm>
            <a:off x="3228388" y="3378686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8"/>
          <p:cNvSpPr/>
          <p:nvPr/>
        </p:nvSpPr>
        <p:spPr>
          <a:xfrm>
            <a:off x="2320047" y="25062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68"/>
          <p:cNvGrpSpPr/>
          <p:nvPr/>
        </p:nvGrpSpPr>
        <p:grpSpPr>
          <a:xfrm flipH="1">
            <a:off x="5278170" y="3654867"/>
            <a:ext cx="583868" cy="427505"/>
            <a:chOff x="998250" y="971075"/>
            <a:chExt cx="163925" cy="120025"/>
          </a:xfrm>
        </p:grpSpPr>
        <p:sp>
          <p:nvSpPr>
            <p:cNvPr id="1369" name="Google Shape;1369;p68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68"/>
          <p:cNvSpPr/>
          <p:nvPr/>
        </p:nvSpPr>
        <p:spPr>
          <a:xfrm>
            <a:off x="4004961" y="2141498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68"/>
          <p:cNvSpPr/>
          <p:nvPr/>
        </p:nvSpPr>
        <p:spPr>
          <a:xfrm>
            <a:off x="3468373" y="2354760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68"/>
          <p:cNvSpPr/>
          <p:nvPr/>
        </p:nvSpPr>
        <p:spPr>
          <a:xfrm>
            <a:off x="3307075" y="1654978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68"/>
          <p:cNvSpPr/>
          <p:nvPr/>
        </p:nvSpPr>
        <p:spPr>
          <a:xfrm>
            <a:off x="3103592" y="1911302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68"/>
          <p:cNvSpPr/>
          <p:nvPr/>
        </p:nvSpPr>
        <p:spPr>
          <a:xfrm>
            <a:off x="5941338" y="2667194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8"/>
          <p:cNvSpPr/>
          <p:nvPr/>
        </p:nvSpPr>
        <p:spPr>
          <a:xfrm>
            <a:off x="4354200" y="2280775"/>
            <a:ext cx="1071287" cy="1075569"/>
          </a:xfrm>
          <a:custGeom>
            <a:avLst/>
            <a:gdLst/>
            <a:ahLst/>
            <a:cxnLst/>
            <a:rect l="l" t="t" r="r" b="b"/>
            <a:pathLst>
              <a:path w="13511" h="13565" extrusionOk="0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4B31029-ABD6-422E-A58F-8244956A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" y="-19315"/>
            <a:ext cx="9144000" cy="5143500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5B41672F-1460-89C2-812F-793B8678123F}"/>
              </a:ext>
            </a:extLst>
          </p:cNvPr>
          <p:cNvSpPr/>
          <p:nvPr/>
        </p:nvSpPr>
        <p:spPr>
          <a:xfrm>
            <a:off x="4145756" y="3316207"/>
            <a:ext cx="1721302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Elixír života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7297A026-59A1-46F7-3B71-BDC73533F912}"/>
              </a:ext>
            </a:extLst>
          </p:cNvPr>
          <p:cNvSpPr/>
          <p:nvPr/>
        </p:nvSpPr>
        <p:spPr>
          <a:xfrm>
            <a:off x="4217600" y="4008792"/>
            <a:ext cx="1721302" cy="480509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Mana Elixír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0008C3F9-339D-7EB9-0ADA-B48EFC335854}"/>
              </a:ext>
            </a:extLst>
          </p:cNvPr>
          <p:cNvSpPr/>
          <p:nvPr/>
        </p:nvSpPr>
        <p:spPr>
          <a:xfrm>
            <a:off x="571498" y="3243255"/>
            <a:ext cx="3115951" cy="605507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E43A559E-D464-BB21-079C-D6C929C94EC1}"/>
              </a:ext>
            </a:extLst>
          </p:cNvPr>
          <p:cNvSpPr/>
          <p:nvPr/>
        </p:nvSpPr>
        <p:spPr>
          <a:xfrm>
            <a:off x="580141" y="3974298"/>
            <a:ext cx="3200342" cy="605507"/>
          </a:xfrm>
          <a:prstGeom prst="rect">
            <a:avLst/>
          </a:prstGeom>
          <a:noFill/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solidFill>
                <a:schemeClr val="accent2"/>
              </a:solidFill>
              <a:latin typeface="Domine" panose="020B0604020202020204" charset="0"/>
            </a:endParaRPr>
          </a:p>
        </p:txBody>
      </p:sp>
      <p:cxnSp>
        <p:nvCxnSpPr>
          <p:cNvPr id="13" name="Spojnica: zakrivená 12">
            <a:extLst>
              <a:ext uri="{FF2B5EF4-FFF2-40B4-BE49-F238E27FC236}">
                <a16:creationId xmlns:a16="http://schemas.microsoft.com/office/drawing/2014/main" id="{D4223E97-32B8-F7A3-1BEC-BF0C626DEAA5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687449" y="3546009"/>
            <a:ext cx="458202" cy="34886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pojnica: zakrivená 15">
            <a:extLst>
              <a:ext uri="{FF2B5EF4-FFF2-40B4-BE49-F238E27FC236}">
                <a16:creationId xmlns:a16="http://schemas.microsoft.com/office/drawing/2014/main" id="{53262BBE-ACB4-5F2A-55AC-6C2A575DF081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3780484" y="4249046"/>
            <a:ext cx="437117" cy="28005"/>
          </a:xfrm>
          <a:prstGeom prst="curvedConnector3">
            <a:avLst>
              <a:gd name="adj1" fmla="val 50000"/>
            </a:avLst>
          </a:prstGeom>
          <a:ln>
            <a:solidFill>
              <a:srgbClr val="AA8D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bdĺžnik 18">
            <a:extLst>
              <a:ext uri="{FF2B5EF4-FFF2-40B4-BE49-F238E27FC236}">
                <a16:creationId xmlns:a16="http://schemas.microsoft.com/office/drawing/2014/main" id="{92926EB9-C719-E3D4-5DAD-FD3A48C535DC}"/>
              </a:ext>
            </a:extLst>
          </p:cNvPr>
          <p:cNvSpPr/>
          <p:nvPr/>
        </p:nvSpPr>
        <p:spPr>
          <a:xfrm>
            <a:off x="3722925" y="684869"/>
            <a:ext cx="2516782" cy="1772844"/>
          </a:xfrm>
          <a:prstGeom prst="rect">
            <a:avLst/>
          </a:prstGeom>
          <a:ln w="44450">
            <a:solidFill>
              <a:srgbClr val="AA8D7A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err="1">
                <a:solidFill>
                  <a:schemeClr val="accent2"/>
                </a:solidFill>
                <a:latin typeface="Domine" panose="020B0604020202020204" charset="0"/>
              </a:rPr>
              <a:t>Elixírmy</a:t>
            </a:r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 si môžete dobiť </a:t>
            </a:r>
            <a:r>
              <a:rPr lang="sk-SK" sz="2000" dirty="0" err="1">
                <a:solidFill>
                  <a:schemeClr val="accent2"/>
                </a:solidFill>
                <a:latin typeface="Domine" panose="020B0604020202020204" charset="0"/>
              </a:rPr>
              <a:t>manu</a:t>
            </a:r>
            <a:r>
              <a:rPr lang="sk-SK" sz="2000" dirty="0">
                <a:solidFill>
                  <a:schemeClr val="accent2"/>
                </a:solidFill>
                <a:latin typeface="Domine" panose="020B0604020202020204" charset="0"/>
              </a:rPr>
              <a:t> alebo životy pozor ale na to koľko ich pri sebe máte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 čom je naša hra</a:t>
            </a:r>
            <a:endParaRPr dirty="0"/>
          </a:p>
        </p:txBody>
      </p:sp>
      <p:sp>
        <p:nvSpPr>
          <p:cNvPr id="1269" name="Google Shape;1269;p6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2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-SK" sz="3200" dirty="0">
                <a:solidFill>
                  <a:schemeClr val="dk1"/>
                </a:solidFill>
              </a:rPr>
              <a:t>RPG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sk-SK" sz="3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-SK" sz="3200" dirty="0">
                <a:solidFill>
                  <a:schemeClr val="dk1"/>
                </a:solidFill>
              </a:rPr>
              <a:t>Ťahový systém súboja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346DE190-A23C-5514-5AF3-2E56727E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35" y="1599383"/>
            <a:ext cx="4484594" cy="2522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65"/>
          <p:cNvGrpSpPr/>
          <p:nvPr/>
        </p:nvGrpSpPr>
        <p:grpSpPr>
          <a:xfrm rot="10800000">
            <a:off x="4556769" y="1672532"/>
            <a:ext cx="1208867" cy="864054"/>
            <a:chOff x="6479785" y="1632505"/>
            <a:chExt cx="2337782" cy="1670638"/>
          </a:xfrm>
        </p:grpSpPr>
        <p:sp>
          <p:nvSpPr>
            <p:cNvPr id="1275" name="Google Shape;1275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65"/>
          <p:cNvGrpSpPr/>
          <p:nvPr/>
        </p:nvGrpSpPr>
        <p:grpSpPr>
          <a:xfrm>
            <a:off x="4480569" y="3031344"/>
            <a:ext cx="1208867" cy="864054"/>
            <a:chOff x="6479785" y="1632505"/>
            <a:chExt cx="2337782" cy="1670638"/>
          </a:xfrm>
        </p:grpSpPr>
        <p:sp>
          <p:nvSpPr>
            <p:cNvPr id="1280" name="Google Shape;1280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65"/>
          <p:cNvSpPr txBox="1">
            <a:spLocks noGrp="1"/>
          </p:cNvSpPr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Combat</a:t>
            </a:r>
            <a:endParaRPr dirty="0"/>
          </a:p>
        </p:txBody>
      </p:sp>
      <p:sp>
        <p:nvSpPr>
          <p:cNvPr id="1285" name="Google Shape;1285;p65"/>
          <p:cNvSpPr txBox="1">
            <a:spLocks noGrp="1"/>
          </p:cNvSpPr>
          <p:nvPr>
            <p:ph type="subTitle" idx="1"/>
          </p:nvPr>
        </p:nvSpPr>
        <p:spPr>
          <a:xfrm>
            <a:off x="1766309" y="2113681"/>
            <a:ext cx="272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Funkčný </a:t>
            </a:r>
            <a:r>
              <a:rPr lang="sk-SK" dirty="0" err="1"/>
              <a:t>combat</a:t>
            </a:r>
            <a:r>
              <a:rPr lang="sk-SK" dirty="0"/>
              <a:t> s </a:t>
            </a:r>
            <a:r>
              <a:rPr lang="sk-SK" dirty="0" err="1"/>
              <a:t>turn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systémom </a:t>
            </a:r>
            <a:endParaRPr dirty="0"/>
          </a:p>
        </p:txBody>
      </p:sp>
      <p:sp>
        <p:nvSpPr>
          <p:cNvPr id="1286" name="Google Shape;1286;p65"/>
          <p:cNvSpPr txBox="1">
            <a:spLocks noGrp="1"/>
          </p:cNvSpPr>
          <p:nvPr>
            <p:ph type="title" idx="3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Shop</a:t>
            </a:r>
            <a:endParaRPr dirty="0"/>
          </a:p>
        </p:txBody>
      </p:sp>
      <p:sp>
        <p:nvSpPr>
          <p:cNvPr id="1287" name="Google Shape;1287;p65"/>
          <p:cNvSpPr txBox="1">
            <a:spLocks noGrp="1"/>
          </p:cNvSpPr>
          <p:nvPr>
            <p:ph type="title" idx="4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8" name="Google Shape;1288;p65"/>
          <p:cNvSpPr txBox="1">
            <a:spLocks noGrp="1"/>
          </p:cNvSpPr>
          <p:nvPr>
            <p:ph type="subTitle" idx="5"/>
          </p:nvPr>
        </p:nvSpPr>
        <p:spPr>
          <a:xfrm>
            <a:off x="5626609" y="2113681"/>
            <a:ext cx="272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Obchod s možnosťou kupovania a predávania elixírov</a:t>
            </a:r>
            <a:endParaRPr dirty="0"/>
          </a:p>
        </p:txBody>
      </p:sp>
      <p:sp>
        <p:nvSpPr>
          <p:cNvPr id="1289" name="Google Shape;1289;p65"/>
          <p:cNvSpPr txBox="1">
            <a:spLocks noGrp="1"/>
          </p:cNvSpPr>
          <p:nvPr>
            <p:ph type="title" idx="6"/>
          </p:nvPr>
        </p:nvSpPr>
        <p:spPr>
          <a:xfrm>
            <a:off x="1766309" y="29746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Pouse</a:t>
            </a:r>
            <a:r>
              <a:rPr lang="sk-SK" dirty="0"/>
              <a:t> menu</a:t>
            </a:r>
            <a:endParaRPr dirty="0"/>
          </a:p>
        </p:txBody>
      </p:sp>
      <p:grpSp>
        <p:nvGrpSpPr>
          <p:cNvPr id="1290" name="Google Shape;1290;p65"/>
          <p:cNvGrpSpPr/>
          <p:nvPr/>
        </p:nvGrpSpPr>
        <p:grpSpPr>
          <a:xfrm>
            <a:off x="603069" y="3031344"/>
            <a:ext cx="1208867" cy="864054"/>
            <a:chOff x="6479785" y="1632505"/>
            <a:chExt cx="2337782" cy="1670638"/>
          </a:xfrm>
        </p:grpSpPr>
        <p:sp>
          <p:nvSpPr>
            <p:cNvPr id="1291" name="Google Shape;1291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65"/>
          <p:cNvGrpSpPr/>
          <p:nvPr/>
        </p:nvGrpSpPr>
        <p:grpSpPr>
          <a:xfrm rot="10800000">
            <a:off x="679269" y="1672532"/>
            <a:ext cx="1208867" cy="864054"/>
            <a:chOff x="6479785" y="1632505"/>
            <a:chExt cx="2337782" cy="1670638"/>
          </a:xfrm>
        </p:grpSpPr>
        <p:sp>
          <p:nvSpPr>
            <p:cNvPr id="1296" name="Google Shape;1296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65"/>
          <p:cNvSpPr txBox="1">
            <a:spLocks noGrp="1"/>
          </p:cNvSpPr>
          <p:nvPr>
            <p:ph type="title" idx="7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1" name="Google Shape;1301;p65"/>
          <p:cNvSpPr txBox="1">
            <a:spLocks noGrp="1"/>
          </p:cNvSpPr>
          <p:nvPr>
            <p:ph type="subTitle" idx="8"/>
          </p:nvPr>
        </p:nvSpPr>
        <p:spPr>
          <a:xfrm>
            <a:off x="17663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Jednoduché menu na pozastavenie hry </a:t>
            </a:r>
            <a:endParaRPr dirty="0"/>
          </a:p>
        </p:txBody>
      </p:sp>
      <p:sp>
        <p:nvSpPr>
          <p:cNvPr id="1302" name="Google Shape;1302;p65"/>
          <p:cNvSpPr txBox="1">
            <a:spLocks noGrp="1"/>
          </p:cNvSpPr>
          <p:nvPr>
            <p:ph type="title" idx="9"/>
          </p:nvPr>
        </p:nvSpPr>
        <p:spPr>
          <a:xfrm>
            <a:off x="5626609" y="2974669"/>
            <a:ext cx="3087086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Zapisovanie do databázy</a:t>
            </a:r>
            <a:endParaRPr dirty="0"/>
          </a:p>
        </p:txBody>
      </p:sp>
      <p:sp>
        <p:nvSpPr>
          <p:cNvPr id="1303" name="Google Shape;1303;p65"/>
          <p:cNvSpPr txBox="1">
            <a:spLocks noGrp="1"/>
          </p:cNvSpPr>
          <p:nvPr>
            <p:ph type="title" idx="13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4" name="Google Shape;1304;p65"/>
          <p:cNvSpPr txBox="1">
            <a:spLocks noGrp="1"/>
          </p:cNvSpPr>
          <p:nvPr>
            <p:ph type="subTitle" idx="14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Zapisovanie života, </a:t>
            </a:r>
            <a:r>
              <a:rPr lang="sk-SK" dirty="0" err="1"/>
              <a:t>many</a:t>
            </a:r>
            <a:r>
              <a:rPr lang="sk-SK" dirty="0"/>
              <a:t>, skóre a levelu</a:t>
            </a:r>
            <a:endParaRPr dirty="0"/>
          </a:p>
        </p:txBody>
      </p:sp>
      <p:sp>
        <p:nvSpPr>
          <p:cNvPr id="1305" name="Google Shape;1305;p65"/>
          <p:cNvSpPr txBox="1">
            <a:spLocks noGrp="1"/>
          </p:cNvSpPr>
          <p:nvPr>
            <p:ph type="title" idx="15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Funkcie hry</a:t>
            </a:r>
            <a:endParaRPr dirty="0"/>
          </a:p>
        </p:txBody>
      </p:sp>
      <p:sp>
        <p:nvSpPr>
          <p:cNvPr id="1306" name="Google Shape;1306;p65"/>
          <p:cNvSpPr txBox="1">
            <a:spLocks noGrp="1"/>
          </p:cNvSpPr>
          <p:nvPr>
            <p:ph type="title" idx="2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66"/>
          <p:cNvGrpSpPr/>
          <p:nvPr/>
        </p:nvGrpSpPr>
        <p:grpSpPr>
          <a:xfrm>
            <a:off x="6" y="2752832"/>
            <a:ext cx="2579259" cy="1935583"/>
            <a:chOff x="-1545755" y="2356907"/>
            <a:chExt cx="3858855" cy="2895846"/>
          </a:xfrm>
        </p:grpSpPr>
        <p:sp>
          <p:nvSpPr>
            <p:cNvPr id="1312" name="Google Shape;1312;p66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6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6"/>
          <p:cNvSpPr txBox="1">
            <a:spLocks noGrp="1"/>
          </p:cNvSpPr>
          <p:nvPr>
            <p:ph type="title"/>
          </p:nvPr>
        </p:nvSpPr>
        <p:spPr>
          <a:xfrm>
            <a:off x="2353235" y="445025"/>
            <a:ext cx="44373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Funkčnosť programu</a:t>
            </a:r>
            <a:endParaRPr dirty="0"/>
          </a:p>
        </p:txBody>
      </p:sp>
      <p:sp>
        <p:nvSpPr>
          <p:cNvPr id="1325" name="Google Shape;1325;p66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6" name="Google Shape;1326;p66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1327" name="Google Shape;1327;p66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6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66"/>
          <p:cNvSpPr/>
          <p:nvPr/>
        </p:nvSpPr>
        <p:spPr>
          <a:xfrm>
            <a:off x="1716211" y="779960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6"/>
          <p:cNvSpPr/>
          <p:nvPr/>
        </p:nvSpPr>
        <p:spPr>
          <a:xfrm>
            <a:off x="2773248" y="3680885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6"/>
          <p:cNvSpPr/>
          <p:nvPr/>
        </p:nvSpPr>
        <p:spPr>
          <a:xfrm flipH="1">
            <a:off x="891597" y="884780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66"/>
          <p:cNvSpPr/>
          <p:nvPr/>
        </p:nvSpPr>
        <p:spPr>
          <a:xfrm>
            <a:off x="6741980" y="3776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66"/>
          <p:cNvSpPr/>
          <p:nvPr/>
        </p:nvSpPr>
        <p:spPr>
          <a:xfrm>
            <a:off x="2248200" y="2648673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66"/>
          <p:cNvSpPr/>
          <p:nvPr/>
        </p:nvSpPr>
        <p:spPr>
          <a:xfrm>
            <a:off x="1330425" y="10023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6"/>
          <p:cNvSpPr/>
          <p:nvPr/>
        </p:nvSpPr>
        <p:spPr>
          <a:xfrm>
            <a:off x="1027380" y="2066906"/>
            <a:ext cx="311315" cy="178365"/>
          </a:xfrm>
          <a:custGeom>
            <a:avLst/>
            <a:gdLst/>
            <a:ahLst/>
            <a:cxnLst/>
            <a:rect l="l" t="t" r="r" b="b"/>
            <a:pathLst>
              <a:path w="1323" h="758" extrusionOk="0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6"/>
          <p:cNvSpPr/>
          <p:nvPr/>
        </p:nvSpPr>
        <p:spPr>
          <a:xfrm>
            <a:off x="1338686" y="1272418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6"/>
          <p:cNvSpPr/>
          <p:nvPr/>
        </p:nvSpPr>
        <p:spPr>
          <a:xfrm flipH="1">
            <a:off x="1833475" y="2044513"/>
            <a:ext cx="964800" cy="1054450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475ED35D-EB61-CE56-D0BE-4F68DFB682D1}"/>
              </a:ext>
            </a:extLst>
          </p:cNvPr>
          <p:cNvSpPr txBox="1"/>
          <p:nvPr/>
        </p:nvSpPr>
        <p:spPr>
          <a:xfrm>
            <a:off x="3375610" y="2116089"/>
            <a:ext cx="513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/>
              <a:t>Všetko funguje ako sme chceli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9"/>
          <p:cNvSpPr txBox="1">
            <a:spLocks noGrp="1"/>
          </p:cNvSpPr>
          <p:nvPr>
            <p:ph type="title"/>
          </p:nvPr>
        </p:nvSpPr>
        <p:spPr>
          <a:xfrm>
            <a:off x="2126338" y="951450"/>
            <a:ext cx="48912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S čím sme mali problém</a:t>
            </a:r>
            <a:endParaRPr sz="5400" dirty="0"/>
          </a:p>
        </p:txBody>
      </p:sp>
      <p:sp>
        <p:nvSpPr>
          <p:cNvPr id="1384" name="Google Shape;1384;p69"/>
          <p:cNvSpPr txBox="1">
            <a:spLocks noGrp="1"/>
          </p:cNvSpPr>
          <p:nvPr>
            <p:ph type="subTitle" idx="1"/>
          </p:nvPr>
        </p:nvSpPr>
        <p:spPr>
          <a:xfrm>
            <a:off x="2126338" y="2790264"/>
            <a:ext cx="4891200" cy="1401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/>
              <a:t>Kolízie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/>
              <a:t>Nemožný odchod z obchodu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/>
              <a:t>Zabúdanie </a:t>
            </a:r>
            <a:r>
              <a:rPr lang="sk-SK" sz="1800" dirty="0" err="1"/>
              <a:t>pushovať</a:t>
            </a:r>
            <a:r>
              <a:rPr lang="sk-SK" sz="1800" dirty="0"/>
              <a:t> </a:t>
            </a:r>
            <a:r>
              <a:rPr lang="sk-SK" sz="1800" dirty="0" err="1"/>
              <a:t>png-čka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DIZAJN</a:t>
            </a:r>
            <a:endParaRPr dirty="0"/>
          </a:p>
        </p:txBody>
      </p:sp>
      <p:sp>
        <p:nvSpPr>
          <p:cNvPr id="1426" name="Google Shape;1426;p71"/>
          <p:cNvSpPr txBox="1">
            <a:spLocks noGrp="1"/>
          </p:cNvSpPr>
          <p:nvPr>
            <p:ph type="subTitle" idx="1"/>
          </p:nvPr>
        </p:nvSpPr>
        <p:spPr>
          <a:xfrm>
            <a:off x="720000" y="1147824"/>
            <a:ext cx="2305500" cy="3644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Grafiku sme stiahli z internetu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Level dizajn sme si robili sami </a:t>
            </a:r>
            <a:endParaRPr dirty="0"/>
          </a:p>
        </p:txBody>
      </p:sp>
      <p:pic>
        <p:nvPicPr>
          <p:cNvPr id="25" name="Obrázok 24" descr="Obrázok, na ktorom je text, fľaša, snímka obrazovky&#10;&#10;Automaticky generovaný popis">
            <a:extLst>
              <a:ext uri="{FF2B5EF4-FFF2-40B4-BE49-F238E27FC236}">
                <a16:creationId xmlns:a16="http://schemas.microsoft.com/office/drawing/2014/main" id="{24B7AFF9-A423-C1E6-51E4-CDAC866A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61" y="1147823"/>
            <a:ext cx="3048375" cy="2942914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1708440B-333C-73EA-135A-AE7FF1B5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562" y="3281801"/>
            <a:ext cx="3048376" cy="1713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Rozdelenie úloh</a:t>
            </a:r>
            <a:endParaRPr dirty="0"/>
          </a:p>
        </p:txBody>
      </p:sp>
      <p:sp>
        <p:nvSpPr>
          <p:cNvPr id="1391" name="Google Shape;1391;p70"/>
          <p:cNvSpPr txBox="1">
            <a:spLocks noGrp="1"/>
          </p:cNvSpPr>
          <p:nvPr>
            <p:ph type="subTitle" idx="1"/>
          </p:nvPr>
        </p:nvSpPr>
        <p:spPr>
          <a:xfrm>
            <a:off x="1077829" y="1117794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Simon</a:t>
            </a:r>
            <a:endParaRPr dirty="0"/>
          </a:p>
        </p:txBody>
      </p:sp>
      <p:sp>
        <p:nvSpPr>
          <p:cNvPr id="1392" name="Google Shape;1392;p70"/>
          <p:cNvSpPr txBox="1">
            <a:spLocks noGrp="1"/>
          </p:cNvSpPr>
          <p:nvPr>
            <p:ph type="subTitle" idx="2"/>
          </p:nvPr>
        </p:nvSpPr>
        <p:spPr>
          <a:xfrm>
            <a:off x="1166136" y="3298673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Samo</a:t>
            </a:r>
            <a:endParaRPr dirty="0"/>
          </a:p>
        </p:txBody>
      </p:sp>
      <p:grpSp>
        <p:nvGrpSpPr>
          <p:cNvPr id="1394" name="Google Shape;1394;p70"/>
          <p:cNvGrpSpPr/>
          <p:nvPr/>
        </p:nvGrpSpPr>
        <p:grpSpPr>
          <a:xfrm>
            <a:off x="693668" y="1117794"/>
            <a:ext cx="231550" cy="1611356"/>
            <a:chOff x="787875" y="1424437"/>
            <a:chExt cx="350355" cy="2438124"/>
          </a:xfrm>
        </p:grpSpPr>
        <p:sp>
          <p:nvSpPr>
            <p:cNvPr id="1395" name="Google Shape;1395;p70"/>
            <p:cNvSpPr/>
            <p:nvPr/>
          </p:nvSpPr>
          <p:spPr>
            <a:xfrm>
              <a:off x="787875" y="1424437"/>
              <a:ext cx="350355" cy="1794667"/>
            </a:xfrm>
            <a:custGeom>
              <a:avLst/>
              <a:gdLst/>
              <a:ahLst/>
              <a:cxnLst/>
              <a:rect l="l" t="t" r="r" b="b"/>
              <a:pathLst>
                <a:path w="4999" h="25607" extrusionOk="0">
                  <a:moveTo>
                    <a:pt x="2481" y="0"/>
                  </a:moveTo>
                  <a:cubicBezTo>
                    <a:pt x="2481" y="5053"/>
                    <a:pt x="0" y="9725"/>
                    <a:pt x="0" y="9725"/>
                  </a:cubicBezTo>
                  <a:cubicBezTo>
                    <a:pt x="1938" y="17349"/>
                    <a:pt x="1739" y="25607"/>
                    <a:pt x="1739" y="25607"/>
                  </a:cubicBezTo>
                  <a:lnTo>
                    <a:pt x="3260" y="25607"/>
                  </a:lnTo>
                  <a:cubicBezTo>
                    <a:pt x="3260" y="25607"/>
                    <a:pt x="3043" y="17349"/>
                    <a:pt x="4998" y="9725"/>
                  </a:cubicBezTo>
                  <a:cubicBezTo>
                    <a:pt x="3260" y="7425"/>
                    <a:pt x="2499" y="0"/>
                    <a:pt x="2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0"/>
            <p:cNvSpPr/>
            <p:nvPr/>
          </p:nvSpPr>
          <p:spPr>
            <a:xfrm>
              <a:off x="963013" y="1944805"/>
              <a:ext cx="70" cy="1274285"/>
            </a:xfrm>
            <a:custGeom>
              <a:avLst/>
              <a:gdLst/>
              <a:ahLst/>
              <a:cxnLst/>
              <a:rect l="l" t="t" r="r" b="b"/>
              <a:pathLst>
                <a:path w="1" h="18182" fill="none" extrusionOk="0">
                  <a:moveTo>
                    <a:pt x="0" y="18182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0"/>
            <p:cNvSpPr/>
            <p:nvPr/>
          </p:nvSpPr>
          <p:spPr>
            <a:xfrm>
              <a:off x="896994" y="3749515"/>
              <a:ext cx="130779" cy="113047"/>
            </a:xfrm>
            <a:custGeom>
              <a:avLst/>
              <a:gdLst/>
              <a:ahLst/>
              <a:cxnLst/>
              <a:rect l="l" t="t" r="r" b="b"/>
              <a:pathLst>
                <a:path w="1866" h="1613" extrusionOk="0">
                  <a:moveTo>
                    <a:pt x="290" y="1"/>
                  </a:moveTo>
                  <a:cubicBezTo>
                    <a:pt x="109" y="182"/>
                    <a:pt x="1" y="435"/>
                    <a:pt x="1" y="689"/>
                  </a:cubicBezTo>
                  <a:cubicBezTo>
                    <a:pt x="1" y="1305"/>
                    <a:pt x="467" y="1612"/>
                    <a:pt x="933" y="1612"/>
                  </a:cubicBezTo>
                  <a:cubicBezTo>
                    <a:pt x="1400" y="1612"/>
                    <a:pt x="1866" y="1305"/>
                    <a:pt x="1866" y="689"/>
                  </a:cubicBezTo>
                  <a:cubicBezTo>
                    <a:pt x="1866" y="435"/>
                    <a:pt x="1775" y="182"/>
                    <a:pt x="1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0"/>
            <p:cNvSpPr/>
            <p:nvPr/>
          </p:nvSpPr>
          <p:spPr>
            <a:xfrm>
              <a:off x="861462" y="3218986"/>
              <a:ext cx="201845" cy="81299"/>
            </a:xfrm>
            <a:custGeom>
              <a:avLst/>
              <a:gdLst/>
              <a:ahLst/>
              <a:cxnLst/>
              <a:rect l="l" t="t" r="r" b="b"/>
              <a:pathLst>
                <a:path w="2880" h="1160" extrusionOk="0">
                  <a:moveTo>
                    <a:pt x="435" y="1"/>
                  </a:moveTo>
                  <a:cubicBezTo>
                    <a:pt x="182" y="1"/>
                    <a:pt x="1" y="200"/>
                    <a:pt x="1" y="436"/>
                  </a:cubicBezTo>
                  <a:lnTo>
                    <a:pt x="1" y="725"/>
                  </a:lnTo>
                  <a:cubicBezTo>
                    <a:pt x="1" y="961"/>
                    <a:pt x="182" y="1160"/>
                    <a:pt x="435" y="1160"/>
                  </a:cubicBezTo>
                  <a:lnTo>
                    <a:pt x="2463" y="1160"/>
                  </a:lnTo>
                  <a:cubicBezTo>
                    <a:pt x="2699" y="1160"/>
                    <a:pt x="2880" y="961"/>
                    <a:pt x="2880" y="725"/>
                  </a:cubicBezTo>
                  <a:lnTo>
                    <a:pt x="2880" y="436"/>
                  </a:lnTo>
                  <a:cubicBezTo>
                    <a:pt x="2880" y="200"/>
                    <a:pt x="2699" y="1"/>
                    <a:pt x="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0"/>
            <p:cNvSpPr/>
            <p:nvPr/>
          </p:nvSpPr>
          <p:spPr>
            <a:xfrm>
              <a:off x="916057" y="3300212"/>
              <a:ext cx="92722" cy="449385"/>
            </a:xfrm>
            <a:custGeom>
              <a:avLst/>
              <a:gdLst/>
              <a:ahLst/>
              <a:cxnLst/>
              <a:rect l="l" t="t" r="r" b="b"/>
              <a:pathLst>
                <a:path w="1323" h="6412" extrusionOk="0">
                  <a:moveTo>
                    <a:pt x="0" y="1"/>
                  </a:moveTo>
                  <a:lnTo>
                    <a:pt x="0" y="6412"/>
                  </a:lnTo>
                  <a:lnTo>
                    <a:pt x="1322" y="6412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0"/>
            <p:cNvSpPr/>
            <p:nvPr/>
          </p:nvSpPr>
          <p:spPr>
            <a:xfrm>
              <a:off x="916057" y="3367492"/>
              <a:ext cx="92722" cy="70"/>
            </a:xfrm>
            <a:custGeom>
              <a:avLst/>
              <a:gdLst/>
              <a:ahLst/>
              <a:cxnLst/>
              <a:rect l="l" t="t" r="r" b="b"/>
              <a:pathLst>
                <a:path w="1323" h="1" fill="none" extrusionOk="0">
                  <a:moveTo>
                    <a:pt x="0" y="1"/>
                  </a:moveTo>
                  <a:lnTo>
                    <a:pt x="1322" y="1"/>
                  </a:lnTo>
                </a:path>
              </a:pathLst>
            </a:custGeom>
            <a:solidFill>
              <a:schemeClr val="dk1"/>
            </a:solidFill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0"/>
            <p:cNvSpPr/>
            <p:nvPr/>
          </p:nvSpPr>
          <p:spPr>
            <a:xfrm>
              <a:off x="916057" y="3442410"/>
              <a:ext cx="92722" cy="70"/>
            </a:xfrm>
            <a:custGeom>
              <a:avLst/>
              <a:gdLst/>
              <a:ahLst/>
              <a:cxnLst/>
              <a:rect l="l" t="t" r="r" b="b"/>
              <a:pathLst>
                <a:path w="1323" h="1" fill="none" extrusionOk="0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chemeClr val="dk1"/>
            </a:solidFill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0"/>
            <p:cNvSpPr/>
            <p:nvPr/>
          </p:nvSpPr>
          <p:spPr>
            <a:xfrm>
              <a:off x="916057" y="3515998"/>
              <a:ext cx="92722" cy="70"/>
            </a:xfrm>
            <a:custGeom>
              <a:avLst/>
              <a:gdLst/>
              <a:ahLst/>
              <a:cxnLst/>
              <a:rect l="l" t="t" r="r" b="b"/>
              <a:pathLst>
                <a:path w="1323" h="1" fill="none" extrusionOk="0">
                  <a:moveTo>
                    <a:pt x="0" y="1"/>
                  </a:moveTo>
                  <a:lnTo>
                    <a:pt x="1322" y="1"/>
                  </a:lnTo>
                </a:path>
              </a:pathLst>
            </a:custGeom>
            <a:solidFill>
              <a:schemeClr val="dk1"/>
            </a:solidFill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0"/>
            <p:cNvSpPr/>
            <p:nvPr/>
          </p:nvSpPr>
          <p:spPr>
            <a:xfrm>
              <a:off x="916057" y="3590917"/>
              <a:ext cx="92722" cy="70"/>
            </a:xfrm>
            <a:custGeom>
              <a:avLst/>
              <a:gdLst/>
              <a:ahLst/>
              <a:cxnLst/>
              <a:rect l="l" t="t" r="r" b="b"/>
              <a:pathLst>
                <a:path w="1323" h="1" fill="none" extrusionOk="0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chemeClr val="dk1"/>
            </a:solidFill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0"/>
            <p:cNvSpPr/>
            <p:nvPr/>
          </p:nvSpPr>
          <p:spPr>
            <a:xfrm>
              <a:off x="916057" y="3664504"/>
              <a:ext cx="92722" cy="70"/>
            </a:xfrm>
            <a:custGeom>
              <a:avLst/>
              <a:gdLst/>
              <a:ahLst/>
              <a:cxnLst/>
              <a:rect l="l" t="t" r="r" b="b"/>
              <a:pathLst>
                <a:path w="1323" h="1" fill="none" extrusionOk="0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chemeClr val="dk1"/>
            </a:solidFill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70"/>
          <p:cNvGrpSpPr/>
          <p:nvPr/>
        </p:nvGrpSpPr>
        <p:grpSpPr>
          <a:xfrm>
            <a:off x="428546" y="3145986"/>
            <a:ext cx="760910" cy="1612786"/>
            <a:chOff x="719995" y="1993125"/>
            <a:chExt cx="884163" cy="1874025"/>
          </a:xfrm>
        </p:grpSpPr>
        <p:cxnSp>
          <p:nvCxnSpPr>
            <p:cNvPr id="1406" name="Google Shape;1406;p70"/>
            <p:cNvCxnSpPr/>
            <p:nvPr/>
          </p:nvCxnSpPr>
          <p:spPr>
            <a:xfrm rot="10800000">
              <a:off x="1162050" y="2595450"/>
              <a:ext cx="0" cy="127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7" name="Google Shape;1407;p70"/>
            <p:cNvGrpSpPr/>
            <p:nvPr/>
          </p:nvGrpSpPr>
          <p:grpSpPr>
            <a:xfrm>
              <a:off x="719995" y="1993125"/>
              <a:ext cx="884163" cy="884162"/>
              <a:chOff x="4438229" y="1912390"/>
              <a:chExt cx="995118" cy="995118"/>
            </a:xfrm>
          </p:grpSpPr>
          <p:sp>
            <p:nvSpPr>
              <p:cNvPr id="1408" name="Google Shape;1408;p70"/>
              <p:cNvSpPr/>
              <p:nvPr/>
            </p:nvSpPr>
            <p:spPr>
              <a:xfrm>
                <a:off x="4585474" y="2058373"/>
                <a:ext cx="236116" cy="237448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88" extrusionOk="0">
                    <a:moveTo>
                      <a:pt x="0" y="1"/>
                    </a:moveTo>
                    <a:lnTo>
                      <a:pt x="1739" y="3387"/>
                    </a:lnTo>
                    <a:cubicBezTo>
                      <a:pt x="2572" y="3242"/>
                      <a:pt x="3242" y="2572"/>
                      <a:pt x="3369" y="17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0"/>
              <p:cNvSpPr/>
              <p:nvPr/>
            </p:nvSpPr>
            <p:spPr>
              <a:xfrm>
                <a:off x="5051246" y="2525406"/>
                <a:ext cx="236116" cy="236186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70" extrusionOk="0">
                    <a:moveTo>
                      <a:pt x="1648" y="1"/>
                    </a:moveTo>
                    <a:cubicBezTo>
                      <a:pt x="797" y="128"/>
                      <a:pt x="145" y="798"/>
                      <a:pt x="0" y="1631"/>
                    </a:cubicBezTo>
                    <a:lnTo>
                      <a:pt x="3369" y="3369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0"/>
              <p:cNvSpPr/>
              <p:nvPr/>
            </p:nvSpPr>
            <p:spPr>
              <a:xfrm>
                <a:off x="5051246" y="2058373"/>
                <a:ext cx="236116" cy="237448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88" extrusionOk="0">
                    <a:moveTo>
                      <a:pt x="3369" y="1"/>
                    </a:moveTo>
                    <a:lnTo>
                      <a:pt x="0" y="1739"/>
                    </a:lnTo>
                    <a:cubicBezTo>
                      <a:pt x="145" y="2572"/>
                      <a:pt x="797" y="3242"/>
                      <a:pt x="1648" y="3387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0"/>
              <p:cNvSpPr/>
              <p:nvPr/>
            </p:nvSpPr>
            <p:spPr>
              <a:xfrm>
                <a:off x="4585474" y="2525406"/>
                <a:ext cx="236116" cy="236186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70" extrusionOk="0">
                    <a:moveTo>
                      <a:pt x="1721" y="1"/>
                    </a:moveTo>
                    <a:lnTo>
                      <a:pt x="0" y="3369"/>
                    </a:lnTo>
                    <a:lnTo>
                      <a:pt x="3369" y="1631"/>
                    </a:lnTo>
                    <a:cubicBezTo>
                      <a:pt x="3224" y="798"/>
                      <a:pt x="2554" y="128"/>
                      <a:pt x="17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0"/>
              <p:cNvSpPr/>
              <p:nvPr/>
            </p:nvSpPr>
            <p:spPr>
              <a:xfrm>
                <a:off x="4628575" y="2128806"/>
                <a:ext cx="615627" cy="561101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8006" extrusionOk="0">
                    <a:moveTo>
                      <a:pt x="4399" y="1"/>
                    </a:moveTo>
                    <a:cubicBezTo>
                      <a:pt x="4107" y="1"/>
                      <a:pt x="3811" y="33"/>
                      <a:pt x="3514" y="100"/>
                    </a:cubicBezTo>
                    <a:cubicBezTo>
                      <a:pt x="1359" y="589"/>
                      <a:pt x="1" y="2726"/>
                      <a:pt x="490" y="4881"/>
                    </a:cubicBezTo>
                    <a:cubicBezTo>
                      <a:pt x="911" y="6739"/>
                      <a:pt x="2558" y="8005"/>
                      <a:pt x="4385" y="8005"/>
                    </a:cubicBezTo>
                    <a:cubicBezTo>
                      <a:pt x="4677" y="8005"/>
                      <a:pt x="4974" y="7973"/>
                      <a:pt x="5271" y="7905"/>
                    </a:cubicBezTo>
                    <a:cubicBezTo>
                      <a:pt x="7426" y="7435"/>
                      <a:pt x="8784" y="5280"/>
                      <a:pt x="8295" y="3125"/>
                    </a:cubicBezTo>
                    <a:cubicBezTo>
                      <a:pt x="7873" y="1266"/>
                      <a:pt x="6227" y="1"/>
                      <a:pt x="4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0"/>
              <p:cNvSpPr/>
              <p:nvPr/>
            </p:nvSpPr>
            <p:spPr>
              <a:xfrm>
                <a:off x="4864685" y="2338845"/>
                <a:ext cx="142202" cy="142202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4" y="1"/>
                    </a:moveTo>
                    <a:cubicBezTo>
                      <a:pt x="453" y="1"/>
                      <a:pt x="0" y="453"/>
                      <a:pt x="0" y="1015"/>
                    </a:cubicBezTo>
                    <a:cubicBezTo>
                      <a:pt x="0" y="1576"/>
                      <a:pt x="453" y="2029"/>
                      <a:pt x="1014" y="2029"/>
                    </a:cubicBezTo>
                    <a:cubicBezTo>
                      <a:pt x="1576" y="2029"/>
                      <a:pt x="2028" y="1576"/>
                      <a:pt x="2028" y="1015"/>
                    </a:cubicBezTo>
                    <a:cubicBezTo>
                      <a:pt x="2028" y="453"/>
                      <a:pt x="1576" y="1"/>
                      <a:pt x="10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0"/>
              <p:cNvSpPr/>
              <p:nvPr/>
            </p:nvSpPr>
            <p:spPr>
              <a:xfrm>
                <a:off x="4854523" y="1912390"/>
                <a:ext cx="162527" cy="279639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90" extrusionOk="0">
                    <a:moveTo>
                      <a:pt x="1159" y="1"/>
                    </a:moveTo>
                    <a:lnTo>
                      <a:pt x="0" y="3623"/>
                    </a:lnTo>
                    <a:cubicBezTo>
                      <a:pt x="344" y="3867"/>
                      <a:pt x="752" y="3990"/>
                      <a:pt x="1159" y="3990"/>
                    </a:cubicBezTo>
                    <a:cubicBezTo>
                      <a:pt x="1567" y="3990"/>
                      <a:pt x="1974" y="3867"/>
                      <a:pt x="2318" y="3623"/>
                    </a:cubicBezTo>
                    <a:lnTo>
                      <a:pt x="1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0"/>
              <p:cNvSpPr/>
              <p:nvPr/>
            </p:nvSpPr>
            <p:spPr>
              <a:xfrm>
                <a:off x="4854523" y="2627938"/>
                <a:ext cx="162527" cy="279569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89" extrusionOk="0">
                    <a:moveTo>
                      <a:pt x="1159" y="0"/>
                    </a:moveTo>
                    <a:cubicBezTo>
                      <a:pt x="752" y="0"/>
                      <a:pt x="344" y="122"/>
                      <a:pt x="0" y="367"/>
                    </a:cubicBezTo>
                    <a:lnTo>
                      <a:pt x="1159" y="3989"/>
                    </a:lnTo>
                    <a:lnTo>
                      <a:pt x="2318" y="367"/>
                    </a:lnTo>
                    <a:cubicBezTo>
                      <a:pt x="1974" y="122"/>
                      <a:pt x="1567" y="0"/>
                      <a:pt x="1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0"/>
              <p:cNvSpPr/>
              <p:nvPr/>
            </p:nvSpPr>
            <p:spPr>
              <a:xfrm>
                <a:off x="5145158" y="2328683"/>
                <a:ext cx="288190" cy="16252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319" extrusionOk="0">
                    <a:moveTo>
                      <a:pt x="489" y="1"/>
                    </a:moveTo>
                    <a:cubicBezTo>
                      <a:pt x="0" y="689"/>
                      <a:pt x="0" y="1631"/>
                      <a:pt x="489" y="2319"/>
                    </a:cubicBezTo>
                    <a:lnTo>
                      <a:pt x="4111" y="1160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0"/>
              <p:cNvSpPr/>
              <p:nvPr/>
            </p:nvSpPr>
            <p:spPr>
              <a:xfrm>
                <a:off x="4438229" y="2328683"/>
                <a:ext cx="288190" cy="16252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319" extrusionOk="0">
                    <a:moveTo>
                      <a:pt x="3622" y="1"/>
                    </a:moveTo>
                    <a:lnTo>
                      <a:pt x="0" y="1160"/>
                    </a:lnTo>
                    <a:lnTo>
                      <a:pt x="3622" y="2319"/>
                    </a:lnTo>
                    <a:cubicBezTo>
                      <a:pt x="4111" y="1631"/>
                      <a:pt x="4111" y="689"/>
                      <a:pt x="3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Obrázok 6">
            <a:extLst>
              <a:ext uri="{FF2B5EF4-FFF2-40B4-BE49-F238E27FC236}">
                <a16:creationId xmlns:a16="http://schemas.microsoft.com/office/drawing/2014/main" id="{FA3EAE3F-11AE-04BB-EE84-2F70B59E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97" y="3359811"/>
            <a:ext cx="2747603" cy="1783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8EC3ED2-44ED-70FF-F7F3-5DCC3196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36" y="1596830"/>
            <a:ext cx="2119608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3C8962E-6390-33DE-B7CC-27ECF520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36" y="3725056"/>
            <a:ext cx="2119608" cy="1303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B0BD4FC6-1690-F9FB-1940-C229D5837D9C}"/>
              </a:ext>
            </a:extLst>
          </p:cNvPr>
          <p:cNvSpPr txBox="1"/>
          <p:nvPr/>
        </p:nvSpPr>
        <p:spPr>
          <a:xfrm>
            <a:off x="3402105" y="1599131"/>
            <a:ext cx="2119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Kolízie</a:t>
            </a:r>
          </a:p>
          <a:p>
            <a:r>
              <a:rPr lang="sk-SK" sz="2000" dirty="0" err="1"/>
              <a:t>Pouse</a:t>
            </a:r>
            <a:r>
              <a:rPr lang="sk-SK" sz="2000" dirty="0"/>
              <a:t> menu</a:t>
            </a:r>
          </a:p>
          <a:p>
            <a:r>
              <a:rPr lang="sk-SK" sz="2000" dirty="0"/>
              <a:t>Levely + dizajn </a:t>
            </a:r>
          </a:p>
          <a:p>
            <a:r>
              <a:rPr lang="sk-SK" sz="2000" dirty="0"/>
              <a:t>Hráč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93813275-8180-7EB7-530C-DAEFF7A198D9}"/>
              </a:ext>
            </a:extLst>
          </p:cNvPr>
          <p:cNvSpPr txBox="1"/>
          <p:nvPr/>
        </p:nvSpPr>
        <p:spPr>
          <a:xfrm>
            <a:off x="3402105" y="3705023"/>
            <a:ext cx="2747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Combat</a:t>
            </a:r>
            <a:endParaRPr lang="sk-SK" sz="2000" dirty="0"/>
          </a:p>
          <a:p>
            <a:r>
              <a:rPr lang="sk-SK" sz="2000" dirty="0"/>
              <a:t>Obchod </a:t>
            </a:r>
          </a:p>
          <a:p>
            <a:r>
              <a:rPr lang="sk-SK" sz="2000" dirty="0" err="1"/>
              <a:t>Animacie</a:t>
            </a:r>
            <a:r>
              <a:rPr lang="sk-SK" sz="2000" dirty="0"/>
              <a:t> </a:t>
            </a:r>
            <a:r>
              <a:rPr lang="sk-SK" sz="2000" dirty="0" err="1"/>
              <a:t>nepriatelov</a:t>
            </a:r>
            <a:endParaRPr lang="sk-SK" sz="2000" dirty="0"/>
          </a:p>
          <a:p>
            <a:endParaRPr lang="sk-SK" sz="2000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2436A722-DF28-7879-46B1-3DA4810B0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324" y="1409664"/>
            <a:ext cx="3237676" cy="1788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9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Umelá inteligencia A.L.E.X.</a:t>
            </a:r>
            <a:endParaRPr dirty="0"/>
          </a:p>
        </p:txBody>
      </p:sp>
      <p:sp>
        <p:nvSpPr>
          <p:cNvPr id="2179" name="Google Shape;2179;p98"/>
          <p:cNvSpPr txBox="1">
            <a:spLocks noGrp="1"/>
          </p:cNvSpPr>
          <p:nvPr>
            <p:ph type="title" idx="2"/>
          </p:nvPr>
        </p:nvSpPr>
        <p:spPr>
          <a:xfrm>
            <a:off x="1998327" y="1634454"/>
            <a:ext cx="1605488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700" dirty="0" err="1"/>
              <a:t>Autonomous</a:t>
            </a:r>
            <a:endParaRPr sz="1700" dirty="0"/>
          </a:p>
        </p:txBody>
      </p:sp>
      <p:sp>
        <p:nvSpPr>
          <p:cNvPr id="2181" name="Google Shape;2181;p98"/>
          <p:cNvSpPr txBox="1">
            <a:spLocks noGrp="1"/>
          </p:cNvSpPr>
          <p:nvPr>
            <p:ph type="title" idx="2"/>
          </p:nvPr>
        </p:nvSpPr>
        <p:spPr>
          <a:xfrm>
            <a:off x="1998327" y="3108954"/>
            <a:ext cx="1713063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700" dirty="0" err="1"/>
              <a:t>Enhancement</a:t>
            </a:r>
            <a:endParaRPr sz="1700" dirty="0"/>
          </a:p>
        </p:txBody>
      </p:sp>
      <p:cxnSp>
        <p:nvCxnSpPr>
          <p:cNvPr id="2183" name="Google Shape;2183;p98"/>
          <p:cNvCxnSpPr/>
          <p:nvPr/>
        </p:nvCxnSpPr>
        <p:spPr>
          <a:xfrm>
            <a:off x="1384993" y="1306025"/>
            <a:ext cx="0" cy="330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84" name="Google Shape;2184;p98"/>
          <p:cNvSpPr txBox="1">
            <a:spLocks noGrp="1"/>
          </p:cNvSpPr>
          <p:nvPr>
            <p:ph type="title" idx="2"/>
          </p:nvPr>
        </p:nvSpPr>
        <p:spPr>
          <a:xfrm>
            <a:off x="2043247" y="2366798"/>
            <a:ext cx="30270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700" dirty="0" err="1"/>
              <a:t>Language</a:t>
            </a:r>
            <a:endParaRPr sz="1700" dirty="0"/>
          </a:p>
        </p:txBody>
      </p:sp>
      <p:sp>
        <p:nvSpPr>
          <p:cNvPr id="2186" name="Google Shape;2186;p98"/>
          <p:cNvSpPr txBox="1">
            <a:spLocks noGrp="1"/>
          </p:cNvSpPr>
          <p:nvPr>
            <p:ph type="title" idx="2"/>
          </p:nvPr>
        </p:nvSpPr>
        <p:spPr>
          <a:xfrm>
            <a:off x="1908250" y="3851110"/>
            <a:ext cx="30270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700" dirty="0" err="1"/>
              <a:t>eXpert</a:t>
            </a:r>
            <a:endParaRPr sz="1700" dirty="0"/>
          </a:p>
        </p:txBody>
      </p:sp>
      <p:grpSp>
        <p:nvGrpSpPr>
          <p:cNvPr id="2188" name="Google Shape;2188;p98"/>
          <p:cNvGrpSpPr/>
          <p:nvPr/>
        </p:nvGrpSpPr>
        <p:grpSpPr>
          <a:xfrm>
            <a:off x="910250" y="1720987"/>
            <a:ext cx="949563" cy="263735"/>
            <a:chOff x="4097207" y="1542112"/>
            <a:chExt cx="949563" cy="263735"/>
          </a:xfrm>
        </p:grpSpPr>
        <p:sp>
          <p:nvSpPr>
            <p:cNvPr id="2189" name="Google Shape;2189;p98"/>
            <p:cNvSpPr/>
            <p:nvPr/>
          </p:nvSpPr>
          <p:spPr>
            <a:xfrm rot="5400000">
              <a:off x="4440121" y="1199198"/>
              <a:ext cx="263735" cy="949563"/>
            </a:xfrm>
            <a:custGeom>
              <a:avLst/>
              <a:gdLst/>
              <a:ahLst/>
              <a:cxnLst/>
              <a:rect l="l" t="t" r="r" b="b"/>
              <a:pathLst>
                <a:path w="285119" h="158063" extrusionOk="0">
                  <a:moveTo>
                    <a:pt x="182306" y="0"/>
                  </a:moveTo>
                  <a:cubicBezTo>
                    <a:pt x="181869" y="182"/>
                    <a:pt x="181638" y="547"/>
                    <a:pt x="181480" y="972"/>
                  </a:cubicBezTo>
                  <a:cubicBezTo>
                    <a:pt x="181189" y="1737"/>
                    <a:pt x="180946" y="2526"/>
                    <a:pt x="180618" y="3291"/>
                  </a:cubicBezTo>
                  <a:cubicBezTo>
                    <a:pt x="180439" y="3684"/>
                    <a:pt x="180331" y="4252"/>
                    <a:pt x="179789" y="4252"/>
                  </a:cubicBezTo>
                  <a:cubicBezTo>
                    <a:pt x="179778" y="4252"/>
                    <a:pt x="179767" y="4251"/>
                    <a:pt x="179755" y="4251"/>
                  </a:cubicBezTo>
                  <a:cubicBezTo>
                    <a:pt x="179172" y="4227"/>
                    <a:pt x="178929" y="3692"/>
                    <a:pt x="178723" y="3231"/>
                  </a:cubicBezTo>
                  <a:cubicBezTo>
                    <a:pt x="178614" y="2927"/>
                    <a:pt x="178541" y="2623"/>
                    <a:pt x="178480" y="2320"/>
                  </a:cubicBezTo>
                  <a:cubicBezTo>
                    <a:pt x="178383" y="1858"/>
                    <a:pt x="178310" y="1409"/>
                    <a:pt x="178237" y="947"/>
                  </a:cubicBezTo>
                  <a:cubicBezTo>
                    <a:pt x="178116" y="328"/>
                    <a:pt x="177836" y="61"/>
                    <a:pt x="177156" y="61"/>
                  </a:cubicBezTo>
                  <a:cubicBezTo>
                    <a:pt x="176957" y="60"/>
                    <a:pt x="176758" y="59"/>
                    <a:pt x="176559" y="59"/>
                  </a:cubicBezTo>
                  <a:cubicBezTo>
                    <a:pt x="174475" y="59"/>
                    <a:pt x="172392" y="115"/>
                    <a:pt x="170318" y="170"/>
                  </a:cubicBezTo>
                  <a:cubicBezTo>
                    <a:pt x="169225" y="194"/>
                    <a:pt x="168132" y="182"/>
                    <a:pt x="167039" y="255"/>
                  </a:cubicBezTo>
                  <a:cubicBezTo>
                    <a:pt x="165278" y="377"/>
                    <a:pt x="163529" y="680"/>
                    <a:pt x="161768" y="850"/>
                  </a:cubicBezTo>
                  <a:cubicBezTo>
                    <a:pt x="157857" y="1239"/>
                    <a:pt x="153922" y="1287"/>
                    <a:pt x="149999" y="1300"/>
                  </a:cubicBezTo>
                  <a:cubicBezTo>
                    <a:pt x="143146" y="1317"/>
                    <a:pt x="136296" y="1347"/>
                    <a:pt x="129447" y="1347"/>
                  </a:cubicBezTo>
                  <a:cubicBezTo>
                    <a:pt x="121681" y="1347"/>
                    <a:pt x="113917" y="1308"/>
                    <a:pt x="106153" y="1166"/>
                  </a:cubicBezTo>
                  <a:cubicBezTo>
                    <a:pt x="104550" y="1130"/>
                    <a:pt x="102959" y="1081"/>
                    <a:pt x="101355" y="984"/>
                  </a:cubicBezTo>
                  <a:cubicBezTo>
                    <a:pt x="99319" y="855"/>
                    <a:pt x="97306" y="514"/>
                    <a:pt x="95265" y="514"/>
                  </a:cubicBezTo>
                  <a:cubicBezTo>
                    <a:pt x="94811" y="514"/>
                    <a:pt x="94356" y="531"/>
                    <a:pt x="93898" y="571"/>
                  </a:cubicBezTo>
                  <a:cubicBezTo>
                    <a:pt x="92938" y="644"/>
                    <a:pt x="92355" y="996"/>
                    <a:pt x="92015" y="1858"/>
                  </a:cubicBezTo>
                  <a:cubicBezTo>
                    <a:pt x="91627" y="2806"/>
                    <a:pt x="91335" y="3789"/>
                    <a:pt x="90995" y="4749"/>
                  </a:cubicBezTo>
                  <a:cubicBezTo>
                    <a:pt x="90771" y="5382"/>
                    <a:pt x="90493" y="5687"/>
                    <a:pt x="90086" y="5687"/>
                  </a:cubicBezTo>
                  <a:cubicBezTo>
                    <a:pt x="89853" y="5687"/>
                    <a:pt x="89578" y="5587"/>
                    <a:pt x="89246" y="5393"/>
                  </a:cubicBezTo>
                  <a:cubicBezTo>
                    <a:pt x="88360" y="4870"/>
                    <a:pt x="87971" y="4032"/>
                    <a:pt x="87728" y="3097"/>
                  </a:cubicBezTo>
                  <a:cubicBezTo>
                    <a:pt x="87280" y="1374"/>
                    <a:pt x="87199" y="884"/>
                    <a:pt x="85712" y="884"/>
                  </a:cubicBezTo>
                  <a:cubicBezTo>
                    <a:pt x="85385" y="884"/>
                    <a:pt x="84990" y="908"/>
                    <a:pt x="84509" y="947"/>
                  </a:cubicBezTo>
                  <a:cubicBezTo>
                    <a:pt x="84437" y="947"/>
                    <a:pt x="84364" y="972"/>
                    <a:pt x="84291" y="972"/>
                  </a:cubicBezTo>
                  <a:cubicBezTo>
                    <a:pt x="83701" y="1019"/>
                    <a:pt x="83112" y="1043"/>
                    <a:pt x="82523" y="1043"/>
                  </a:cubicBezTo>
                  <a:cubicBezTo>
                    <a:pt x="81897" y="1043"/>
                    <a:pt x="81272" y="1016"/>
                    <a:pt x="80647" y="960"/>
                  </a:cubicBezTo>
                  <a:cubicBezTo>
                    <a:pt x="78929" y="804"/>
                    <a:pt x="77282" y="157"/>
                    <a:pt x="75509" y="157"/>
                  </a:cubicBezTo>
                  <a:cubicBezTo>
                    <a:pt x="75477" y="157"/>
                    <a:pt x="75445" y="157"/>
                    <a:pt x="75412" y="158"/>
                  </a:cubicBezTo>
                  <a:cubicBezTo>
                    <a:pt x="75210" y="162"/>
                    <a:pt x="75007" y="164"/>
                    <a:pt x="74804" y="164"/>
                  </a:cubicBezTo>
                  <a:cubicBezTo>
                    <a:pt x="74376" y="164"/>
                    <a:pt x="73948" y="157"/>
                    <a:pt x="73519" y="157"/>
                  </a:cubicBezTo>
                  <a:cubicBezTo>
                    <a:pt x="72408" y="157"/>
                    <a:pt x="71298" y="200"/>
                    <a:pt x="70214" y="510"/>
                  </a:cubicBezTo>
                  <a:cubicBezTo>
                    <a:pt x="68993" y="851"/>
                    <a:pt x="67727" y="1021"/>
                    <a:pt x="66459" y="1021"/>
                  </a:cubicBezTo>
                  <a:cubicBezTo>
                    <a:pt x="66415" y="1021"/>
                    <a:pt x="66371" y="1021"/>
                    <a:pt x="66327" y="1020"/>
                  </a:cubicBezTo>
                  <a:cubicBezTo>
                    <a:pt x="66251" y="1020"/>
                    <a:pt x="66174" y="1020"/>
                    <a:pt x="66098" y="1020"/>
                  </a:cubicBezTo>
                  <a:cubicBezTo>
                    <a:pt x="64256" y="1020"/>
                    <a:pt x="62425" y="1155"/>
                    <a:pt x="60583" y="1178"/>
                  </a:cubicBezTo>
                  <a:cubicBezTo>
                    <a:pt x="59805" y="1190"/>
                    <a:pt x="59307" y="1542"/>
                    <a:pt x="59052" y="2283"/>
                  </a:cubicBezTo>
                  <a:cubicBezTo>
                    <a:pt x="58931" y="2648"/>
                    <a:pt x="58834" y="3024"/>
                    <a:pt x="58773" y="3401"/>
                  </a:cubicBezTo>
                  <a:cubicBezTo>
                    <a:pt x="58578" y="4482"/>
                    <a:pt x="58506" y="5575"/>
                    <a:pt x="58336" y="6729"/>
                  </a:cubicBezTo>
                  <a:cubicBezTo>
                    <a:pt x="58117" y="6291"/>
                    <a:pt x="57971" y="5915"/>
                    <a:pt x="57813" y="5526"/>
                  </a:cubicBezTo>
                  <a:cubicBezTo>
                    <a:pt x="57352" y="4457"/>
                    <a:pt x="56951" y="3364"/>
                    <a:pt x="56332" y="2368"/>
                  </a:cubicBezTo>
                  <a:cubicBezTo>
                    <a:pt x="55965" y="1765"/>
                    <a:pt x="55495" y="1335"/>
                    <a:pt x="54753" y="1335"/>
                  </a:cubicBezTo>
                  <a:cubicBezTo>
                    <a:pt x="54733" y="1335"/>
                    <a:pt x="54713" y="1335"/>
                    <a:pt x="54692" y="1336"/>
                  </a:cubicBezTo>
                  <a:cubicBezTo>
                    <a:pt x="54493" y="1344"/>
                    <a:pt x="54293" y="1347"/>
                    <a:pt x="54095" y="1347"/>
                  </a:cubicBezTo>
                  <a:cubicBezTo>
                    <a:pt x="52742" y="1347"/>
                    <a:pt x="51395" y="1190"/>
                    <a:pt x="50040" y="1190"/>
                  </a:cubicBezTo>
                  <a:cubicBezTo>
                    <a:pt x="48534" y="1190"/>
                    <a:pt x="47028" y="1093"/>
                    <a:pt x="45546" y="911"/>
                  </a:cubicBezTo>
                  <a:cubicBezTo>
                    <a:pt x="45431" y="898"/>
                    <a:pt x="45320" y="891"/>
                    <a:pt x="45213" y="891"/>
                  </a:cubicBezTo>
                  <a:cubicBezTo>
                    <a:pt x="44551" y="891"/>
                    <a:pt x="44072" y="1161"/>
                    <a:pt x="43737" y="1810"/>
                  </a:cubicBezTo>
                  <a:cubicBezTo>
                    <a:pt x="43530" y="2271"/>
                    <a:pt x="43251" y="2696"/>
                    <a:pt x="42923" y="3097"/>
                  </a:cubicBezTo>
                  <a:cubicBezTo>
                    <a:pt x="42609" y="3427"/>
                    <a:pt x="42306" y="3593"/>
                    <a:pt x="42020" y="3593"/>
                  </a:cubicBezTo>
                  <a:cubicBezTo>
                    <a:pt x="41686" y="3593"/>
                    <a:pt x="41376" y="3367"/>
                    <a:pt x="41101" y="2915"/>
                  </a:cubicBezTo>
                  <a:cubicBezTo>
                    <a:pt x="40834" y="2478"/>
                    <a:pt x="40639" y="1992"/>
                    <a:pt x="40372" y="1567"/>
                  </a:cubicBezTo>
                  <a:cubicBezTo>
                    <a:pt x="39947" y="874"/>
                    <a:pt x="39388" y="352"/>
                    <a:pt x="38526" y="328"/>
                  </a:cubicBezTo>
                  <a:cubicBezTo>
                    <a:pt x="38155" y="317"/>
                    <a:pt x="37784" y="311"/>
                    <a:pt x="37412" y="311"/>
                  </a:cubicBezTo>
                  <a:cubicBezTo>
                    <a:pt x="36958" y="311"/>
                    <a:pt x="36503" y="320"/>
                    <a:pt x="36048" y="340"/>
                  </a:cubicBezTo>
                  <a:cubicBezTo>
                    <a:pt x="33303" y="486"/>
                    <a:pt x="30571" y="547"/>
                    <a:pt x="27838" y="741"/>
                  </a:cubicBezTo>
                  <a:cubicBezTo>
                    <a:pt x="27660" y="754"/>
                    <a:pt x="27482" y="759"/>
                    <a:pt x="27304" y="759"/>
                  </a:cubicBezTo>
                  <a:cubicBezTo>
                    <a:pt x="26462" y="759"/>
                    <a:pt x="25622" y="639"/>
                    <a:pt x="24789" y="619"/>
                  </a:cubicBezTo>
                  <a:cubicBezTo>
                    <a:pt x="24604" y="614"/>
                    <a:pt x="24418" y="611"/>
                    <a:pt x="24233" y="611"/>
                  </a:cubicBezTo>
                  <a:cubicBezTo>
                    <a:pt x="22891" y="611"/>
                    <a:pt x="21557" y="751"/>
                    <a:pt x="20223" y="826"/>
                  </a:cubicBezTo>
                  <a:cubicBezTo>
                    <a:pt x="18524" y="920"/>
                    <a:pt x="16826" y="966"/>
                    <a:pt x="15129" y="966"/>
                  </a:cubicBezTo>
                  <a:cubicBezTo>
                    <a:pt x="13550" y="966"/>
                    <a:pt x="11972" y="926"/>
                    <a:pt x="10397" y="850"/>
                  </a:cubicBezTo>
                  <a:cubicBezTo>
                    <a:pt x="8910" y="781"/>
                    <a:pt x="7423" y="767"/>
                    <a:pt x="5936" y="767"/>
                  </a:cubicBezTo>
                  <a:cubicBezTo>
                    <a:pt x="4867" y="767"/>
                    <a:pt x="3797" y="774"/>
                    <a:pt x="2727" y="774"/>
                  </a:cubicBezTo>
                  <a:cubicBezTo>
                    <a:pt x="2150" y="774"/>
                    <a:pt x="1573" y="772"/>
                    <a:pt x="996" y="765"/>
                  </a:cubicBezTo>
                  <a:cubicBezTo>
                    <a:pt x="936" y="763"/>
                    <a:pt x="875" y="761"/>
                    <a:pt x="814" y="761"/>
                  </a:cubicBezTo>
                  <a:cubicBezTo>
                    <a:pt x="540" y="761"/>
                    <a:pt x="266" y="805"/>
                    <a:pt x="97" y="1093"/>
                  </a:cubicBezTo>
                  <a:cubicBezTo>
                    <a:pt x="49" y="1433"/>
                    <a:pt x="24" y="1773"/>
                    <a:pt x="61" y="2113"/>
                  </a:cubicBezTo>
                  <a:cubicBezTo>
                    <a:pt x="61" y="53501"/>
                    <a:pt x="49" y="104901"/>
                    <a:pt x="49" y="156314"/>
                  </a:cubicBezTo>
                  <a:cubicBezTo>
                    <a:pt x="49" y="156654"/>
                    <a:pt x="0" y="156994"/>
                    <a:pt x="109" y="157334"/>
                  </a:cubicBezTo>
                  <a:cubicBezTo>
                    <a:pt x="527" y="157751"/>
                    <a:pt x="1064" y="157771"/>
                    <a:pt x="1585" y="157771"/>
                  </a:cubicBezTo>
                  <a:cubicBezTo>
                    <a:pt x="1640" y="157771"/>
                    <a:pt x="1695" y="157771"/>
                    <a:pt x="1749" y="157771"/>
                  </a:cubicBezTo>
                  <a:cubicBezTo>
                    <a:pt x="3061" y="157781"/>
                    <a:pt x="4371" y="157788"/>
                    <a:pt x="5681" y="157788"/>
                  </a:cubicBezTo>
                  <a:cubicBezTo>
                    <a:pt x="8982" y="157788"/>
                    <a:pt x="12279" y="157747"/>
                    <a:pt x="15583" y="157625"/>
                  </a:cubicBezTo>
                  <a:cubicBezTo>
                    <a:pt x="15777" y="157613"/>
                    <a:pt x="15972" y="157577"/>
                    <a:pt x="16166" y="157565"/>
                  </a:cubicBezTo>
                  <a:cubicBezTo>
                    <a:pt x="17436" y="157494"/>
                    <a:pt x="18709" y="157444"/>
                    <a:pt x="19983" y="157444"/>
                  </a:cubicBezTo>
                  <a:cubicBezTo>
                    <a:pt x="21133" y="157444"/>
                    <a:pt x="22282" y="157485"/>
                    <a:pt x="23429" y="157589"/>
                  </a:cubicBezTo>
                  <a:cubicBezTo>
                    <a:pt x="24832" y="157712"/>
                    <a:pt x="26227" y="157787"/>
                    <a:pt x="27623" y="157787"/>
                  </a:cubicBezTo>
                  <a:cubicBezTo>
                    <a:pt x="28571" y="157787"/>
                    <a:pt x="29520" y="157752"/>
                    <a:pt x="30474" y="157674"/>
                  </a:cubicBezTo>
                  <a:cubicBezTo>
                    <a:pt x="31520" y="157579"/>
                    <a:pt x="32578" y="157428"/>
                    <a:pt x="33631" y="157428"/>
                  </a:cubicBezTo>
                  <a:cubicBezTo>
                    <a:pt x="34058" y="157428"/>
                    <a:pt x="34483" y="157453"/>
                    <a:pt x="34907" y="157516"/>
                  </a:cubicBezTo>
                  <a:cubicBezTo>
                    <a:pt x="37797" y="157965"/>
                    <a:pt x="40712" y="157880"/>
                    <a:pt x="43615" y="157941"/>
                  </a:cubicBezTo>
                  <a:cubicBezTo>
                    <a:pt x="43646" y="157942"/>
                    <a:pt x="43677" y="157942"/>
                    <a:pt x="43707" y="157942"/>
                  </a:cubicBezTo>
                  <a:cubicBezTo>
                    <a:pt x="44529" y="157942"/>
                    <a:pt x="45063" y="157624"/>
                    <a:pt x="45449" y="156921"/>
                  </a:cubicBezTo>
                  <a:cubicBezTo>
                    <a:pt x="45789" y="156338"/>
                    <a:pt x="46093" y="155731"/>
                    <a:pt x="46518" y="155184"/>
                  </a:cubicBezTo>
                  <a:cubicBezTo>
                    <a:pt x="46614" y="155055"/>
                    <a:pt x="46701" y="154870"/>
                    <a:pt x="46879" y="154870"/>
                  </a:cubicBezTo>
                  <a:cubicBezTo>
                    <a:pt x="46903" y="154870"/>
                    <a:pt x="46928" y="154873"/>
                    <a:pt x="46955" y="154880"/>
                  </a:cubicBezTo>
                  <a:cubicBezTo>
                    <a:pt x="47149" y="154941"/>
                    <a:pt x="47162" y="155148"/>
                    <a:pt x="47198" y="155305"/>
                  </a:cubicBezTo>
                  <a:cubicBezTo>
                    <a:pt x="47356" y="155913"/>
                    <a:pt x="47441" y="156544"/>
                    <a:pt x="47623" y="157152"/>
                  </a:cubicBezTo>
                  <a:cubicBezTo>
                    <a:pt x="47793" y="157674"/>
                    <a:pt x="48097" y="157941"/>
                    <a:pt x="48692" y="157941"/>
                  </a:cubicBezTo>
                  <a:cubicBezTo>
                    <a:pt x="52251" y="157929"/>
                    <a:pt x="55809" y="157820"/>
                    <a:pt x="59368" y="157455"/>
                  </a:cubicBezTo>
                  <a:cubicBezTo>
                    <a:pt x="60795" y="157309"/>
                    <a:pt x="62225" y="157237"/>
                    <a:pt x="63655" y="157237"/>
                  </a:cubicBezTo>
                  <a:cubicBezTo>
                    <a:pt x="65086" y="157237"/>
                    <a:pt x="66516" y="157309"/>
                    <a:pt x="67943" y="157455"/>
                  </a:cubicBezTo>
                  <a:cubicBezTo>
                    <a:pt x="70006" y="157678"/>
                    <a:pt x="72060" y="157860"/>
                    <a:pt x="74131" y="157860"/>
                  </a:cubicBezTo>
                  <a:cubicBezTo>
                    <a:pt x="74315" y="157860"/>
                    <a:pt x="74499" y="157859"/>
                    <a:pt x="74684" y="157856"/>
                  </a:cubicBezTo>
                  <a:cubicBezTo>
                    <a:pt x="75586" y="157845"/>
                    <a:pt x="76488" y="157664"/>
                    <a:pt x="77381" y="157664"/>
                  </a:cubicBezTo>
                  <a:cubicBezTo>
                    <a:pt x="77498" y="157664"/>
                    <a:pt x="77615" y="157667"/>
                    <a:pt x="77732" y="157674"/>
                  </a:cubicBezTo>
                  <a:cubicBezTo>
                    <a:pt x="78853" y="157743"/>
                    <a:pt x="79971" y="157760"/>
                    <a:pt x="81089" y="157760"/>
                  </a:cubicBezTo>
                  <a:cubicBezTo>
                    <a:pt x="82195" y="157760"/>
                    <a:pt x="83300" y="157743"/>
                    <a:pt x="84406" y="157743"/>
                  </a:cubicBezTo>
                  <a:cubicBezTo>
                    <a:pt x="84946" y="157743"/>
                    <a:pt x="85487" y="157747"/>
                    <a:pt x="86028" y="157759"/>
                  </a:cubicBezTo>
                  <a:cubicBezTo>
                    <a:pt x="86538" y="157759"/>
                    <a:pt x="87048" y="157722"/>
                    <a:pt x="87546" y="157662"/>
                  </a:cubicBezTo>
                  <a:cubicBezTo>
                    <a:pt x="88129" y="157601"/>
                    <a:pt x="88675" y="157309"/>
                    <a:pt x="89028" y="156836"/>
                  </a:cubicBezTo>
                  <a:cubicBezTo>
                    <a:pt x="89295" y="156514"/>
                    <a:pt x="89486" y="156356"/>
                    <a:pt x="89682" y="156356"/>
                  </a:cubicBezTo>
                  <a:cubicBezTo>
                    <a:pt x="89878" y="156356"/>
                    <a:pt x="90078" y="156514"/>
                    <a:pt x="90364" y="156824"/>
                  </a:cubicBezTo>
                  <a:cubicBezTo>
                    <a:pt x="90716" y="157212"/>
                    <a:pt x="91092" y="157565"/>
                    <a:pt x="91639" y="157577"/>
                  </a:cubicBezTo>
                  <a:cubicBezTo>
                    <a:pt x="92878" y="157625"/>
                    <a:pt x="94117" y="157650"/>
                    <a:pt x="95355" y="157674"/>
                  </a:cubicBezTo>
                  <a:cubicBezTo>
                    <a:pt x="95383" y="157674"/>
                    <a:pt x="95410" y="157674"/>
                    <a:pt x="95438" y="157674"/>
                  </a:cubicBezTo>
                  <a:cubicBezTo>
                    <a:pt x="96438" y="157674"/>
                    <a:pt x="97437" y="157525"/>
                    <a:pt x="98441" y="157525"/>
                  </a:cubicBezTo>
                  <a:cubicBezTo>
                    <a:pt x="98861" y="157525"/>
                    <a:pt x="99282" y="157551"/>
                    <a:pt x="99704" y="157625"/>
                  </a:cubicBezTo>
                  <a:cubicBezTo>
                    <a:pt x="101768" y="157990"/>
                    <a:pt x="103857" y="157868"/>
                    <a:pt x="105934" y="158002"/>
                  </a:cubicBezTo>
                  <a:cubicBezTo>
                    <a:pt x="105979" y="158005"/>
                    <a:pt x="106021" y="158007"/>
                    <a:pt x="106062" y="158007"/>
                  </a:cubicBezTo>
                  <a:cubicBezTo>
                    <a:pt x="106647" y="158007"/>
                    <a:pt x="106874" y="157684"/>
                    <a:pt x="106942" y="157139"/>
                  </a:cubicBezTo>
                  <a:cubicBezTo>
                    <a:pt x="107003" y="156569"/>
                    <a:pt x="107088" y="155986"/>
                    <a:pt x="107137" y="155415"/>
                  </a:cubicBezTo>
                  <a:cubicBezTo>
                    <a:pt x="107197" y="154880"/>
                    <a:pt x="107161" y="154322"/>
                    <a:pt x="107465" y="153787"/>
                  </a:cubicBezTo>
                  <a:cubicBezTo>
                    <a:pt x="107732" y="154030"/>
                    <a:pt x="107793" y="154322"/>
                    <a:pt x="107878" y="154601"/>
                  </a:cubicBezTo>
                  <a:cubicBezTo>
                    <a:pt x="108096" y="155318"/>
                    <a:pt x="108291" y="156046"/>
                    <a:pt x="108485" y="156775"/>
                  </a:cubicBezTo>
                  <a:cubicBezTo>
                    <a:pt x="108788" y="157856"/>
                    <a:pt x="108874" y="157917"/>
                    <a:pt x="109991" y="157917"/>
                  </a:cubicBezTo>
                  <a:cubicBezTo>
                    <a:pt x="110859" y="157916"/>
                    <a:pt x="111728" y="157916"/>
                    <a:pt x="112597" y="157916"/>
                  </a:cubicBezTo>
                  <a:cubicBezTo>
                    <a:pt x="118108" y="157916"/>
                    <a:pt x="123622" y="157931"/>
                    <a:pt x="129135" y="157931"/>
                  </a:cubicBezTo>
                  <a:cubicBezTo>
                    <a:pt x="134990" y="157931"/>
                    <a:pt x="140844" y="157914"/>
                    <a:pt x="146695" y="157844"/>
                  </a:cubicBezTo>
                  <a:cubicBezTo>
                    <a:pt x="148550" y="157825"/>
                    <a:pt x="150413" y="157799"/>
                    <a:pt x="152277" y="157799"/>
                  </a:cubicBezTo>
                  <a:cubicBezTo>
                    <a:pt x="152841" y="157799"/>
                    <a:pt x="153406" y="157802"/>
                    <a:pt x="153970" y="157807"/>
                  </a:cubicBezTo>
                  <a:cubicBezTo>
                    <a:pt x="154030" y="157808"/>
                    <a:pt x="154091" y="157808"/>
                    <a:pt x="154151" y="157808"/>
                  </a:cubicBezTo>
                  <a:cubicBezTo>
                    <a:pt x="157404" y="157808"/>
                    <a:pt x="160601" y="157175"/>
                    <a:pt x="163845" y="157115"/>
                  </a:cubicBezTo>
                  <a:cubicBezTo>
                    <a:pt x="166572" y="157070"/>
                    <a:pt x="169309" y="156942"/>
                    <a:pt x="172038" y="156942"/>
                  </a:cubicBezTo>
                  <a:cubicBezTo>
                    <a:pt x="172262" y="156942"/>
                    <a:pt x="172487" y="156943"/>
                    <a:pt x="172711" y="156945"/>
                  </a:cubicBezTo>
                  <a:cubicBezTo>
                    <a:pt x="174290" y="156957"/>
                    <a:pt x="175869" y="156994"/>
                    <a:pt x="177436" y="157042"/>
                  </a:cubicBezTo>
                  <a:cubicBezTo>
                    <a:pt x="178626" y="157079"/>
                    <a:pt x="179816" y="157188"/>
                    <a:pt x="180994" y="157273"/>
                  </a:cubicBezTo>
                  <a:cubicBezTo>
                    <a:pt x="182251" y="157368"/>
                    <a:pt x="183450" y="157845"/>
                    <a:pt x="184715" y="157845"/>
                  </a:cubicBezTo>
                  <a:cubicBezTo>
                    <a:pt x="184746" y="157845"/>
                    <a:pt x="184777" y="157844"/>
                    <a:pt x="184808" y="157844"/>
                  </a:cubicBezTo>
                  <a:cubicBezTo>
                    <a:pt x="185350" y="157837"/>
                    <a:pt x="185892" y="157834"/>
                    <a:pt x="186434" y="157834"/>
                  </a:cubicBezTo>
                  <a:cubicBezTo>
                    <a:pt x="187520" y="157834"/>
                    <a:pt x="188606" y="157844"/>
                    <a:pt x="189694" y="157844"/>
                  </a:cubicBezTo>
                  <a:cubicBezTo>
                    <a:pt x="190781" y="157844"/>
                    <a:pt x="191869" y="157834"/>
                    <a:pt x="192958" y="157795"/>
                  </a:cubicBezTo>
                  <a:cubicBezTo>
                    <a:pt x="194014" y="157759"/>
                    <a:pt x="194694" y="157370"/>
                    <a:pt x="195168" y="156459"/>
                  </a:cubicBezTo>
                  <a:cubicBezTo>
                    <a:pt x="195484" y="155828"/>
                    <a:pt x="195812" y="155196"/>
                    <a:pt x="196273" y="154662"/>
                  </a:cubicBezTo>
                  <a:cubicBezTo>
                    <a:pt x="196566" y="154331"/>
                    <a:pt x="196845" y="154170"/>
                    <a:pt x="197135" y="154170"/>
                  </a:cubicBezTo>
                  <a:cubicBezTo>
                    <a:pt x="197399" y="154170"/>
                    <a:pt x="197673" y="154304"/>
                    <a:pt x="197974" y="154565"/>
                  </a:cubicBezTo>
                  <a:cubicBezTo>
                    <a:pt x="198362" y="154893"/>
                    <a:pt x="198690" y="155281"/>
                    <a:pt x="198945" y="155731"/>
                  </a:cubicBezTo>
                  <a:cubicBezTo>
                    <a:pt x="199646" y="157020"/>
                    <a:pt x="200559" y="157566"/>
                    <a:pt x="202021" y="157566"/>
                  </a:cubicBezTo>
                  <a:cubicBezTo>
                    <a:pt x="202157" y="157566"/>
                    <a:pt x="202298" y="157562"/>
                    <a:pt x="202443" y="157552"/>
                  </a:cubicBezTo>
                  <a:cubicBezTo>
                    <a:pt x="204581" y="157410"/>
                    <a:pt x="206736" y="157310"/>
                    <a:pt x="208900" y="157310"/>
                  </a:cubicBezTo>
                  <a:cubicBezTo>
                    <a:pt x="209318" y="157310"/>
                    <a:pt x="209737" y="157314"/>
                    <a:pt x="210156" y="157322"/>
                  </a:cubicBezTo>
                  <a:cubicBezTo>
                    <a:pt x="210783" y="157334"/>
                    <a:pt x="211414" y="157338"/>
                    <a:pt x="212045" y="157338"/>
                  </a:cubicBezTo>
                  <a:cubicBezTo>
                    <a:pt x="213307" y="157338"/>
                    <a:pt x="214573" y="157322"/>
                    <a:pt x="215828" y="157322"/>
                  </a:cubicBezTo>
                  <a:cubicBezTo>
                    <a:pt x="215903" y="157320"/>
                    <a:pt x="215978" y="157319"/>
                    <a:pt x="216053" y="157319"/>
                  </a:cubicBezTo>
                  <a:cubicBezTo>
                    <a:pt x="216439" y="157319"/>
                    <a:pt x="216826" y="157346"/>
                    <a:pt x="217212" y="157407"/>
                  </a:cubicBezTo>
                  <a:cubicBezTo>
                    <a:pt x="219131" y="157795"/>
                    <a:pt x="221099" y="157990"/>
                    <a:pt x="223054" y="157990"/>
                  </a:cubicBezTo>
                  <a:cubicBezTo>
                    <a:pt x="223147" y="157995"/>
                    <a:pt x="223240" y="157997"/>
                    <a:pt x="223334" y="157997"/>
                  </a:cubicBezTo>
                  <a:cubicBezTo>
                    <a:pt x="223614" y="157997"/>
                    <a:pt x="223896" y="157979"/>
                    <a:pt x="224178" y="157979"/>
                  </a:cubicBezTo>
                  <a:cubicBezTo>
                    <a:pt x="224452" y="157979"/>
                    <a:pt x="224726" y="157996"/>
                    <a:pt x="224998" y="158063"/>
                  </a:cubicBezTo>
                  <a:lnTo>
                    <a:pt x="232285" y="158063"/>
                  </a:lnTo>
                  <a:cubicBezTo>
                    <a:pt x="233658" y="157941"/>
                    <a:pt x="235030" y="157953"/>
                    <a:pt x="236390" y="157905"/>
                  </a:cubicBezTo>
                  <a:cubicBezTo>
                    <a:pt x="237386" y="157880"/>
                    <a:pt x="238382" y="157880"/>
                    <a:pt x="239366" y="157783"/>
                  </a:cubicBezTo>
                  <a:cubicBezTo>
                    <a:pt x="241342" y="157600"/>
                    <a:pt x="243309" y="157320"/>
                    <a:pt x="245291" y="157320"/>
                  </a:cubicBezTo>
                  <a:cubicBezTo>
                    <a:pt x="245539" y="157320"/>
                    <a:pt x="245786" y="157324"/>
                    <a:pt x="246034" y="157334"/>
                  </a:cubicBezTo>
                  <a:cubicBezTo>
                    <a:pt x="246085" y="157335"/>
                    <a:pt x="246136" y="157336"/>
                    <a:pt x="246186" y="157336"/>
                  </a:cubicBezTo>
                  <a:cubicBezTo>
                    <a:pt x="247393" y="157336"/>
                    <a:pt x="248252" y="156907"/>
                    <a:pt x="248718" y="155694"/>
                  </a:cubicBezTo>
                  <a:cubicBezTo>
                    <a:pt x="248874" y="155298"/>
                    <a:pt x="249042" y="154747"/>
                    <a:pt x="249587" y="154747"/>
                  </a:cubicBezTo>
                  <a:cubicBezTo>
                    <a:pt x="249593" y="154747"/>
                    <a:pt x="249599" y="154747"/>
                    <a:pt x="249605" y="154747"/>
                  </a:cubicBezTo>
                  <a:cubicBezTo>
                    <a:pt x="250151" y="154747"/>
                    <a:pt x="250164" y="155342"/>
                    <a:pt x="250297" y="155731"/>
                  </a:cubicBezTo>
                  <a:cubicBezTo>
                    <a:pt x="250613" y="156550"/>
                    <a:pt x="251121" y="157020"/>
                    <a:pt x="251996" y="157020"/>
                  </a:cubicBezTo>
                  <a:cubicBezTo>
                    <a:pt x="252028" y="157020"/>
                    <a:pt x="252061" y="157019"/>
                    <a:pt x="252095" y="157018"/>
                  </a:cubicBezTo>
                  <a:cubicBezTo>
                    <a:pt x="252418" y="157007"/>
                    <a:pt x="252741" y="157003"/>
                    <a:pt x="253064" y="157003"/>
                  </a:cubicBezTo>
                  <a:cubicBezTo>
                    <a:pt x="255098" y="157003"/>
                    <a:pt x="257127" y="157184"/>
                    <a:pt x="259162" y="157184"/>
                  </a:cubicBezTo>
                  <a:cubicBezTo>
                    <a:pt x="259401" y="157184"/>
                    <a:pt x="259641" y="157181"/>
                    <a:pt x="259880" y="157176"/>
                  </a:cubicBezTo>
                  <a:cubicBezTo>
                    <a:pt x="260093" y="157171"/>
                    <a:pt x="260306" y="157168"/>
                    <a:pt x="260519" y="157168"/>
                  </a:cubicBezTo>
                  <a:cubicBezTo>
                    <a:pt x="262247" y="157168"/>
                    <a:pt x="263967" y="157327"/>
                    <a:pt x="265698" y="157370"/>
                  </a:cubicBezTo>
                  <a:cubicBezTo>
                    <a:pt x="266742" y="157370"/>
                    <a:pt x="267775" y="157443"/>
                    <a:pt x="268819" y="157552"/>
                  </a:cubicBezTo>
                  <a:cubicBezTo>
                    <a:pt x="270209" y="157728"/>
                    <a:pt x="271599" y="157834"/>
                    <a:pt x="272994" y="157834"/>
                  </a:cubicBezTo>
                  <a:cubicBezTo>
                    <a:pt x="274012" y="157834"/>
                    <a:pt x="275033" y="157778"/>
                    <a:pt x="276058" y="157650"/>
                  </a:cubicBezTo>
                  <a:cubicBezTo>
                    <a:pt x="278511" y="157346"/>
                    <a:pt x="280965" y="156969"/>
                    <a:pt x="283443" y="156860"/>
                  </a:cubicBezTo>
                  <a:cubicBezTo>
                    <a:pt x="284159" y="156836"/>
                    <a:pt x="284353" y="156605"/>
                    <a:pt x="284402" y="155852"/>
                  </a:cubicBezTo>
                  <a:cubicBezTo>
                    <a:pt x="284451" y="155026"/>
                    <a:pt x="284390" y="154212"/>
                    <a:pt x="284475" y="153386"/>
                  </a:cubicBezTo>
                  <a:cubicBezTo>
                    <a:pt x="284779" y="150520"/>
                    <a:pt x="285119" y="147642"/>
                    <a:pt x="285082" y="144763"/>
                  </a:cubicBezTo>
                  <a:lnTo>
                    <a:pt x="285082" y="142261"/>
                  </a:lnTo>
                  <a:lnTo>
                    <a:pt x="285082" y="1870"/>
                  </a:lnTo>
                  <a:cubicBezTo>
                    <a:pt x="285082" y="1603"/>
                    <a:pt x="285094" y="1336"/>
                    <a:pt x="285070" y="1069"/>
                  </a:cubicBezTo>
                  <a:cubicBezTo>
                    <a:pt x="284864" y="753"/>
                    <a:pt x="284536" y="753"/>
                    <a:pt x="284232" y="753"/>
                  </a:cubicBezTo>
                  <a:cubicBezTo>
                    <a:pt x="282580" y="741"/>
                    <a:pt x="280928" y="668"/>
                    <a:pt x="279277" y="607"/>
                  </a:cubicBezTo>
                  <a:cubicBezTo>
                    <a:pt x="278305" y="574"/>
                    <a:pt x="277334" y="560"/>
                    <a:pt x="276363" y="560"/>
                  </a:cubicBezTo>
                  <a:cubicBezTo>
                    <a:pt x="271589" y="560"/>
                    <a:pt x="266816" y="901"/>
                    <a:pt x="262042" y="1032"/>
                  </a:cubicBezTo>
                  <a:cubicBezTo>
                    <a:pt x="261362" y="1057"/>
                    <a:pt x="260912" y="1372"/>
                    <a:pt x="260633" y="1980"/>
                  </a:cubicBezTo>
                  <a:cubicBezTo>
                    <a:pt x="260293" y="2733"/>
                    <a:pt x="260050" y="3522"/>
                    <a:pt x="259722" y="4287"/>
                  </a:cubicBezTo>
                  <a:cubicBezTo>
                    <a:pt x="259613" y="4530"/>
                    <a:pt x="259540" y="4822"/>
                    <a:pt x="259261" y="4980"/>
                  </a:cubicBezTo>
                  <a:cubicBezTo>
                    <a:pt x="259006" y="4700"/>
                    <a:pt x="259103" y="4397"/>
                    <a:pt x="259078" y="4117"/>
                  </a:cubicBezTo>
                  <a:cubicBezTo>
                    <a:pt x="259030" y="3437"/>
                    <a:pt x="259248" y="2769"/>
                    <a:pt x="259212" y="2089"/>
                  </a:cubicBezTo>
                  <a:cubicBezTo>
                    <a:pt x="259176" y="1263"/>
                    <a:pt x="258957" y="996"/>
                    <a:pt x="258155" y="887"/>
                  </a:cubicBezTo>
                  <a:cubicBezTo>
                    <a:pt x="256273" y="619"/>
                    <a:pt x="254378" y="474"/>
                    <a:pt x="252483" y="449"/>
                  </a:cubicBezTo>
                  <a:cubicBezTo>
                    <a:pt x="252346" y="448"/>
                    <a:pt x="252208" y="447"/>
                    <a:pt x="252070" y="447"/>
                  </a:cubicBezTo>
                  <a:cubicBezTo>
                    <a:pt x="249941" y="447"/>
                    <a:pt x="247841" y="618"/>
                    <a:pt x="245730" y="789"/>
                  </a:cubicBezTo>
                  <a:cubicBezTo>
                    <a:pt x="244249" y="899"/>
                    <a:pt x="242779" y="1032"/>
                    <a:pt x="241297" y="1057"/>
                  </a:cubicBezTo>
                  <a:cubicBezTo>
                    <a:pt x="240180" y="1069"/>
                    <a:pt x="239900" y="1312"/>
                    <a:pt x="239597" y="2356"/>
                  </a:cubicBezTo>
                  <a:cubicBezTo>
                    <a:pt x="239512" y="2660"/>
                    <a:pt x="239415" y="2964"/>
                    <a:pt x="239305" y="3255"/>
                  </a:cubicBezTo>
                  <a:cubicBezTo>
                    <a:pt x="239208" y="3486"/>
                    <a:pt x="239123" y="3729"/>
                    <a:pt x="238807" y="3729"/>
                  </a:cubicBezTo>
                  <a:cubicBezTo>
                    <a:pt x="238492" y="3729"/>
                    <a:pt x="238322" y="3522"/>
                    <a:pt x="238200" y="3267"/>
                  </a:cubicBezTo>
                  <a:cubicBezTo>
                    <a:pt x="238006" y="2903"/>
                    <a:pt x="237969" y="2478"/>
                    <a:pt x="237848" y="2089"/>
                  </a:cubicBezTo>
                  <a:cubicBezTo>
                    <a:pt x="237697" y="1542"/>
                    <a:pt x="237367" y="1274"/>
                    <a:pt x="236805" y="1274"/>
                  </a:cubicBezTo>
                  <a:cubicBezTo>
                    <a:pt x="236781" y="1274"/>
                    <a:pt x="236756" y="1274"/>
                    <a:pt x="236730" y="1275"/>
                  </a:cubicBezTo>
                  <a:cubicBezTo>
                    <a:pt x="235485" y="1334"/>
                    <a:pt x="234240" y="1356"/>
                    <a:pt x="232997" y="1356"/>
                  </a:cubicBezTo>
                  <a:cubicBezTo>
                    <a:pt x="231668" y="1356"/>
                    <a:pt x="230342" y="1331"/>
                    <a:pt x="229018" y="1300"/>
                  </a:cubicBezTo>
                  <a:cubicBezTo>
                    <a:pt x="227500" y="1263"/>
                    <a:pt x="225957" y="1178"/>
                    <a:pt x="224524" y="547"/>
                  </a:cubicBezTo>
                  <a:cubicBezTo>
                    <a:pt x="224075" y="352"/>
                    <a:pt x="223577" y="328"/>
                    <a:pt x="223091" y="304"/>
                  </a:cubicBezTo>
                  <a:cubicBezTo>
                    <a:pt x="222941" y="300"/>
                    <a:pt x="222791" y="298"/>
                    <a:pt x="222642" y="298"/>
                  </a:cubicBezTo>
                  <a:cubicBezTo>
                    <a:pt x="221385" y="298"/>
                    <a:pt x="220135" y="426"/>
                    <a:pt x="218876" y="534"/>
                  </a:cubicBezTo>
                  <a:cubicBezTo>
                    <a:pt x="217761" y="623"/>
                    <a:pt x="216646" y="847"/>
                    <a:pt x="215524" y="847"/>
                  </a:cubicBezTo>
                  <a:cubicBezTo>
                    <a:pt x="214959" y="847"/>
                    <a:pt x="214393" y="790"/>
                    <a:pt x="213824" y="632"/>
                  </a:cubicBezTo>
                  <a:cubicBezTo>
                    <a:pt x="213646" y="599"/>
                    <a:pt x="213468" y="583"/>
                    <a:pt x="213289" y="583"/>
                  </a:cubicBezTo>
                  <a:cubicBezTo>
                    <a:pt x="213200" y="583"/>
                    <a:pt x="213111" y="587"/>
                    <a:pt x="213022" y="595"/>
                  </a:cubicBezTo>
                  <a:cubicBezTo>
                    <a:pt x="211152" y="644"/>
                    <a:pt x="209306" y="887"/>
                    <a:pt x="207435" y="947"/>
                  </a:cubicBezTo>
                  <a:cubicBezTo>
                    <a:pt x="206285" y="989"/>
                    <a:pt x="205131" y="1087"/>
                    <a:pt x="203983" y="1087"/>
                  </a:cubicBezTo>
                  <a:cubicBezTo>
                    <a:pt x="202768" y="1087"/>
                    <a:pt x="201559" y="977"/>
                    <a:pt x="200366" y="571"/>
                  </a:cubicBezTo>
                  <a:cubicBezTo>
                    <a:pt x="199856" y="413"/>
                    <a:pt x="199322" y="328"/>
                    <a:pt x="198788" y="304"/>
                  </a:cubicBezTo>
                  <a:cubicBezTo>
                    <a:pt x="196018" y="109"/>
                    <a:pt x="193225" y="73"/>
                    <a:pt x="190443" y="73"/>
                  </a:cubicBezTo>
                  <a:cubicBezTo>
                    <a:pt x="190284" y="68"/>
                    <a:pt x="190125" y="66"/>
                    <a:pt x="189967" y="66"/>
                  </a:cubicBezTo>
                  <a:cubicBezTo>
                    <a:pt x="189414" y="66"/>
                    <a:pt x="188864" y="89"/>
                    <a:pt x="188315" y="89"/>
                  </a:cubicBezTo>
                  <a:cubicBezTo>
                    <a:pt x="187818" y="89"/>
                    <a:pt x="187321" y="70"/>
                    <a:pt x="186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0" name="Google Shape;2190;p98"/>
            <p:cNvSpPr/>
            <p:nvPr/>
          </p:nvSpPr>
          <p:spPr>
            <a:xfrm>
              <a:off x="4105300" y="1601079"/>
              <a:ext cx="933300" cy="1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A</a:t>
              </a:r>
              <a:endParaRPr dirty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grpSp>
        <p:nvGrpSpPr>
          <p:cNvPr id="2191" name="Google Shape;2191;p98"/>
          <p:cNvGrpSpPr/>
          <p:nvPr/>
        </p:nvGrpSpPr>
        <p:grpSpPr>
          <a:xfrm>
            <a:off x="910250" y="3195487"/>
            <a:ext cx="949563" cy="263735"/>
            <a:chOff x="4097207" y="3018912"/>
            <a:chExt cx="949563" cy="263735"/>
          </a:xfrm>
        </p:grpSpPr>
        <p:sp>
          <p:nvSpPr>
            <p:cNvPr id="2192" name="Google Shape;2192;p98"/>
            <p:cNvSpPr/>
            <p:nvPr/>
          </p:nvSpPr>
          <p:spPr>
            <a:xfrm rot="5400000">
              <a:off x="4440121" y="2675998"/>
              <a:ext cx="263735" cy="949563"/>
            </a:xfrm>
            <a:custGeom>
              <a:avLst/>
              <a:gdLst/>
              <a:ahLst/>
              <a:cxnLst/>
              <a:rect l="l" t="t" r="r" b="b"/>
              <a:pathLst>
                <a:path w="285119" h="158063" extrusionOk="0">
                  <a:moveTo>
                    <a:pt x="182306" y="0"/>
                  </a:moveTo>
                  <a:cubicBezTo>
                    <a:pt x="181869" y="182"/>
                    <a:pt x="181638" y="547"/>
                    <a:pt x="181480" y="972"/>
                  </a:cubicBezTo>
                  <a:cubicBezTo>
                    <a:pt x="181189" y="1737"/>
                    <a:pt x="180946" y="2526"/>
                    <a:pt x="180618" y="3291"/>
                  </a:cubicBezTo>
                  <a:cubicBezTo>
                    <a:pt x="180439" y="3684"/>
                    <a:pt x="180331" y="4252"/>
                    <a:pt x="179789" y="4252"/>
                  </a:cubicBezTo>
                  <a:cubicBezTo>
                    <a:pt x="179778" y="4252"/>
                    <a:pt x="179767" y="4251"/>
                    <a:pt x="179755" y="4251"/>
                  </a:cubicBezTo>
                  <a:cubicBezTo>
                    <a:pt x="179172" y="4227"/>
                    <a:pt x="178929" y="3692"/>
                    <a:pt x="178723" y="3231"/>
                  </a:cubicBezTo>
                  <a:cubicBezTo>
                    <a:pt x="178614" y="2927"/>
                    <a:pt x="178541" y="2623"/>
                    <a:pt x="178480" y="2320"/>
                  </a:cubicBezTo>
                  <a:cubicBezTo>
                    <a:pt x="178383" y="1858"/>
                    <a:pt x="178310" y="1409"/>
                    <a:pt x="178237" y="947"/>
                  </a:cubicBezTo>
                  <a:cubicBezTo>
                    <a:pt x="178116" y="328"/>
                    <a:pt x="177836" y="61"/>
                    <a:pt x="177156" y="61"/>
                  </a:cubicBezTo>
                  <a:cubicBezTo>
                    <a:pt x="176957" y="60"/>
                    <a:pt x="176758" y="59"/>
                    <a:pt x="176559" y="59"/>
                  </a:cubicBezTo>
                  <a:cubicBezTo>
                    <a:pt x="174475" y="59"/>
                    <a:pt x="172392" y="115"/>
                    <a:pt x="170318" y="170"/>
                  </a:cubicBezTo>
                  <a:cubicBezTo>
                    <a:pt x="169225" y="194"/>
                    <a:pt x="168132" y="182"/>
                    <a:pt x="167039" y="255"/>
                  </a:cubicBezTo>
                  <a:cubicBezTo>
                    <a:pt x="165278" y="377"/>
                    <a:pt x="163529" y="680"/>
                    <a:pt x="161768" y="850"/>
                  </a:cubicBezTo>
                  <a:cubicBezTo>
                    <a:pt x="157857" y="1239"/>
                    <a:pt x="153922" y="1287"/>
                    <a:pt x="149999" y="1300"/>
                  </a:cubicBezTo>
                  <a:cubicBezTo>
                    <a:pt x="143146" y="1317"/>
                    <a:pt x="136296" y="1347"/>
                    <a:pt x="129447" y="1347"/>
                  </a:cubicBezTo>
                  <a:cubicBezTo>
                    <a:pt x="121681" y="1347"/>
                    <a:pt x="113917" y="1308"/>
                    <a:pt x="106153" y="1166"/>
                  </a:cubicBezTo>
                  <a:cubicBezTo>
                    <a:pt x="104550" y="1130"/>
                    <a:pt x="102959" y="1081"/>
                    <a:pt x="101355" y="984"/>
                  </a:cubicBezTo>
                  <a:cubicBezTo>
                    <a:pt x="99319" y="855"/>
                    <a:pt x="97306" y="514"/>
                    <a:pt x="95265" y="514"/>
                  </a:cubicBezTo>
                  <a:cubicBezTo>
                    <a:pt x="94811" y="514"/>
                    <a:pt x="94356" y="531"/>
                    <a:pt x="93898" y="571"/>
                  </a:cubicBezTo>
                  <a:cubicBezTo>
                    <a:pt x="92938" y="644"/>
                    <a:pt x="92355" y="996"/>
                    <a:pt x="92015" y="1858"/>
                  </a:cubicBezTo>
                  <a:cubicBezTo>
                    <a:pt x="91627" y="2806"/>
                    <a:pt x="91335" y="3789"/>
                    <a:pt x="90995" y="4749"/>
                  </a:cubicBezTo>
                  <a:cubicBezTo>
                    <a:pt x="90771" y="5382"/>
                    <a:pt x="90493" y="5687"/>
                    <a:pt x="90086" y="5687"/>
                  </a:cubicBezTo>
                  <a:cubicBezTo>
                    <a:pt x="89853" y="5687"/>
                    <a:pt x="89578" y="5587"/>
                    <a:pt x="89246" y="5393"/>
                  </a:cubicBezTo>
                  <a:cubicBezTo>
                    <a:pt x="88360" y="4870"/>
                    <a:pt x="87971" y="4032"/>
                    <a:pt x="87728" y="3097"/>
                  </a:cubicBezTo>
                  <a:cubicBezTo>
                    <a:pt x="87280" y="1374"/>
                    <a:pt x="87199" y="884"/>
                    <a:pt x="85712" y="884"/>
                  </a:cubicBezTo>
                  <a:cubicBezTo>
                    <a:pt x="85385" y="884"/>
                    <a:pt x="84990" y="908"/>
                    <a:pt x="84509" y="947"/>
                  </a:cubicBezTo>
                  <a:cubicBezTo>
                    <a:pt x="84437" y="947"/>
                    <a:pt x="84364" y="972"/>
                    <a:pt x="84291" y="972"/>
                  </a:cubicBezTo>
                  <a:cubicBezTo>
                    <a:pt x="83701" y="1019"/>
                    <a:pt x="83112" y="1043"/>
                    <a:pt x="82523" y="1043"/>
                  </a:cubicBezTo>
                  <a:cubicBezTo>
                    <a:pt x="81897" y="1043"/>
                    <a:pt x="81272" y="1016"/>
                    <a:pt x="80647" y="960"/>
                  </a:cubicBezTo>
                  <a:cubicBezTo>
                    <a:pt x="78929" y="804"/>
                    <a:pt x="77282" y="157"/>
                    <a:pt x="75509" y="157"/>
                  </a:cubicBezTo>
                  <a:cubicBezTo>
                    <a:pt x="75477" y="157"/>
                    <a:pt x="75445" y="157"/>
                    <a:pt x="75412" y="158"/>
                  </a:cubicBezTo>
                  <a:cubicBezTo>
                    <a:pt x="75210" y="162"/>
                    <a:pt x="75007" y="164"/>
                    <a:pt x="74804" y="164"/>
                  </a:cubicBezTo>
                  <a:cubicBezTo>
                    <a:pt x="74376" y="164"/>
                    <a:pt x="73948" y="157"/>
                    <a:pt x="73519" y="157"/>
                  </a:cubicBezTo>
                  <a:cubicBezTo>
                    <a:pt x="72408" y="157"/>
                    <a:pt x="71298" y="200"/>
                    <a:pt x="70214" y="510"/>
                  </a:cubicBezTo>
                  <a:cubicBezTo>
                    <a:pt x="68993" y="851"/>
                    <a:pt x="67727" y="1021"/>
                    <a:pt x="66459" y="1021"/>
                  </a:cubicBezTo>
                  <a:cubicBezTo>
                    <a:pt x="66415" y="1021"/>
                    <a:pt x="66371" y="1021"/>
                    <a:pt x="66327" y="1020"/>
                  </a:cubicBezTo>
                  <a:cubicBezTo>
                    <a:pt x="66251" y="1020"/>
                    <a:pt x="66174" y="1020"/>
                    <a:pt x="66098" y="1020"/>
                  </a:cubicBezTo>
                  <a:cubicBezTo>
                    <a:pt x="64256" y="1020"/>
                    <a:pt x="62425" y="1155"/>
                    <a:pt x="60583" y="1178"/>
                  </a:cubicBezTo>
                  <a:cubicBezTo>
                    <a:pt x="59805" y="1190"/>
                    <a:pt x="59307" y="1542"/>
                    <a:pt x="59052" y="2283"/>
                  </a:cubicBezTo>
                  <a:cubicBezTo>
                    <a:pt x="58931" y="2648"/>
                    <a:pt x="58834" y="3024"/>
                    <a:pt x="58773" y="3401"/>
                  </a:cubicBezTo>
                  <a:cubicBezTo>
                    <a:pt x="58578" y="4482"/>
                    <a:pt x="58506" y="5575"/>
                    <a:pt x="58336" y="6729"/>
                  </a:cubicBezTo>
                  <a:cubicBezTo>
                    <a:pt x="58117" y="6291"/>
                    <a:pt x="57971" y="5915"/>
                    <a:pt x="57813" y="5526"/>
                  </a:cubicBezTo>
                  <a:cubicBezTo>
                    <a:pt x="57352" y="4457"/>
                    <a:pt x="56951" y="3364"/>
                    <a:pt x="56332" y="2368"/>
                  </a:cubicBezTo>
                  <a:cubicBezTo>
                    <a:pt x="55965" y="1765"/>
                    <a:pt x="55495" y="1335"/>
                    <a:pt x="54753" y="1335"/>
                  </a:cubicBezTo>
                  <a:cubicBezTo>
                    <a:pt x="54733" y="1335"/>
                    <a:pt x="54713" y="1335"/>
                    <a:pt x="54692" y="1336"/>
                  </a:cubicBezTo>
                  <a:cubicBezTo>
                    <a:pt x="54493" y="1344"/>
                    <a:pt x="54293" y="1347"/>
                    <a:pt x="54095" y="1347"/>
                  </a:cubicBezTo>
                  <a:cubicBezTo>
                    <a:pt x="52742" y="1347"/>
                    <a:pt x="51395" y="1190"/>
                    <a:pt x="50040" y="1190"/>
                  </a:cubicBezTo>
                  <a:cubicBezTo>
                    <a:pt x="48534" y="1190"/>
                    <a:pt x="47028" y="1093"/>
                    <a:pt x="45546" y="911"/>
                  </a:cubicBezTo>
                  <a:cubicBezTo>
                    <a:pt x="45431" y="898"/>
                    <a:pt x="45320" y="891"/>
                    <a:pt x="45213" y="891"/>
                  </a:cubicBezTo>
                  <a:cubicBezTo>
                    <a:pt x="44551" y="891"/>
                    <a:pt x="44072" y="1161"/>
                    <a:pt x="43737" y="1810"/>
                  </a:cubicBezTo>
                  <a:cubicBezTo>
                    <a:pt x="43530" y="2271"/>
                    <a:pt x="43251" y="2696"/>
                    <a:pt x="42923" y="3097"/>
                  </a:cubicBezTo>
                  <a:cubicBezTo>
                    <a:pt x="42609" y="3427"/>
                    <a:pt x="42306" y="3593"/>
                    <a:pt x="42020" y="3593"/>
                  </a:cubicBezTo>
                  <a:cubicBezTo>
                    <a:pt x="41686" y="3593"/>
                    <a:pt x="41376" y="3367"/>
                    <a:pt x="41101" y="2915"/>
                  </a:cubicBezTo>
                  <a:cubicBezTo>
                    <a:pt x="40834" y="2478"/>
                    <a:pt x="40639" y="1992"/>
                    <a:pt x="40372" y="1567"/>
                  </a:cubicBezTo>
                  <a:cubicBezTo>
                    <a:pt x="39947" y="874"/>
                    <a:pt x="39388" y="352"/>
                    <a:pt x="38526" y="328"/>
                  </a:cubicBezTo>
                  <a:cubicBezTo>
                    <a:pt x="38155" y="317"/>
                    <a:pt x="37784" y="311"/>
                    <a:pt x="37412" y="311"/>
                  </a:cubicBezTo>
                  <a:cubicBezTo>
                    <a:pt x="36958" y="311"/>
                    <a:pt x="36503" y="320"/>
                    <a:pt x="36048" y="340"/>
                  </a:cubicBezTo>
                  <a:cubicBezTo>
                    <a:pt x="33303" y="486"/>
                    <a:pt x="30571" y="547"/>
                    <a:pt x="27838" y="741"/>
                  </a:cubicBezTo>
                  <a:cubicBezTo>
                    <a:pt x="27660" y="754"/>
                    <a:pt x="27482" y="759"/>
                    <a:pt x="27304" y="759"/>
                  </a:cubicBezTo>
                  <a:cubicBezTo>
                    <a:pt x="26462" y="759"/>
                    <a:pt x="25622" y="639"/>
                    <a:pt x="24789" y="619"/>
                  </a:cubicBezTo>
                  <a:cubicBezTo>
                    <a:pt x="24604" y="614"/>
                    <a:pt x="24418" y="611"/>
                    <a:pt x="24233" y="611"/>
                  </a:cubicBezTo>
                  <a:cubicBezTo>
                    <a:pt x="22891" y="611"/>
                    <a:pt x="21557" y="751"/>
                    <a:pt x="20223" y="826"/>
                  </a:cubicBezTo>
                  <a:cubicBezTo>
                    <a:pt x="18524" y="920"/>
                    <a:pt x="16826" y="966"/>
                    <a:pt x="15129" y="966"/>
                  </a:cubicBezTo>
                  <a:cubicBezTo>
                    <a:pt x="13550" y="966"/>
                    <a:pt x="11972" y="926"/>
                    <a:pt x="10397" y="850"/>
                  </a:cubicBezTo>
                  <a:cubicBezTo>
                    <a:pt x="8910" y="781"/>
                    <a:pt x="7423" y="767"/>
                    <a:pt x="5936" y="767"/>
                  </a:cubicBezTo>
                  <a:cubicBezTo>
                    <a:pt x="4867" y="767"/>
                    <a:pt x="3797" y="774"/>
                    <a:pt x="2727" y="774"/>
                  </a:cubicBezTo>
                  <a:cubicBezTo>
                    <a:pt x="2150" y="774"/>
                    <a:pt x="1573" y="772"/>
                    <a:pt x="996" y="765"/>
                  </a:cubicBezTo>
                  <a:cubicBezTo>
                    <a:pt x="936" y="763"/>
                    <a:pt x="875" y="761"/>
                    <a:pt x="814" y="761"/>
                  </a:cubicBezTo>
                  <a:cubicBezTo>
                    <a:pt x="540" y="761"/>
                    <a:pt x="266" y="805"/>
                    <a:pt x="97" y="1093"/>
                  </a:cubicBezTo>
                  <a:cubicBezTo>
                    <a:pt x="49" y="1433"/>
                    <a:pt x="24" y="1773"/>
                    <a:pt x="61" y="2113"/>
                  </a:cubicBezTo>
                  <a:cubicBezTo>
                    <a:pt x="61" y="53501"/>
                    <a:pt x="49" y="104901"/>
                    <a:pt x="49" y="156314"/>
                  </a:cubicBezTo>
                  <a:cubicBezTo>
                    <a:pt x="49" y="156654"/>
                    <a:pt x="0" y="156994"/>
                    <a:pt x="109" y="157334"/>
                  </a:cubicBezTo>
                  <a:cubicBezTo>
                    <a:pt x="527" y="157751"/>
                    <a:pt x="1064" y="157771"/>
                    <a:pt x="1585" y="157771"/>
                  </a:cubicBezTo>
                  <a:cubicBezTo>
                    <a:pt x="1640" y="157771"/>
                    <a:pt x="1695" y="157771"/>
                    <a:pt x="1749" y="157771"/>
                  </a:cubicBezTo>
                  <a:cubicBezTo>
                    <a:pt x="3061" y="157781"/>
                    <a:pt x="4371" y="157788"/>
                    <a:pt x="5681" y="157788"/>
                  </a:cubicBezTo>
                  <a:cubicBezTo>
                    <a:pt x="8982" y="157788"/>
                    <a:pt x="12279" y="157747"/>
                    <a:pt x="15583" y="157625"/>
                  </a:cubicBezTo>
                  <a:cubicBezTo>
                    <a:pt x="15777" y="157613"/>
                    <a:pt x="15972" y="157577"/>
                    <a:pt x="16166" y="157565"/>
                  </a:cubicBezTo>
                  <a:cubicBezTo>
                    <a:pt x="17436" y="157494"/>
                    <a:pt x="18709" y="157444"/>
                    <a:pt x="19983" y="157444"/>
                  </a:cubicBezTo>
                  <a:cubicBezTo>
                    <a:pt x="21133" y="157444"/>
                    <a:pt x="22282" y="157485"/>
                    <a:pt x="23429" y="157589"/>
                  </a:cubicBezTo>
                  <a:cubicBezTo>
                    <a:pt x="24832" y="157712"/>
                    <a:pt x="26227" y="157787"/>
                    <a:pt x="27623" y="157787"/>
                  </a:cubicBezTo>
                  <a:cubicBezTo>
                    <a:pt x="28571" y="157787"/>
                    <a:pt x="29520" y="157752"/>
                    <a:pt x="30474" y="157674"/>
                  </a:cubicBezTo>
                  <a:cubicBezTo>
                    <a:pt x="31520" y="157579"/>
                    <a:pt x="32578" y="157428"/>
                    <a:pt x="33631" y="157428"/>
                  </a:cubicBezTo>
                  <a:cubicBezTo>
                    <a:pt x="34058" y="157428"/>
                    <a:pt x="34483" y="157453"/>
                    <a:pt x="34907" y="157516"/>
                  </a:cubicBezTo>
                  <a:cubicBezTo>
                    <a:pt x="37797" y="157965"/>
                    <a:pt x="40712" y="157880"/>
                    <a:pt x="43615" y="157941"/>
                  </a:cubicBezTo>
                  <a:cubicBezTo>
                    <a:pt x="43646" y="157942"/>
                    <a:pt x="43677" y="157942"/>
                    <a:pt x="43707" y="157942"/>
                  </a:cubicBezTo>
                  <a:cubicBezTo>
                    <a:pt x="44529" y="157942"/>
                    <a:pt x="45063" y="157624"/>
                    <a:pt x="45449" y="156921"/>
                  </a:cubicBezTo>
                  <a:cubicBezTo>
                    <a:pt x="45789" y="156338"/>
                    <a:pt x="46093" y="155731"/>
                    <a:pt x="46518" y="155184"/>
                  </a:cubicBezTo>
                  <a:cubicBezTo>
                    <a:pt x="46614" y="155055"/>
                    <a:pt x="46701" y="154870"/>
                    <a:pt x="46879" y="154870"/>
                  </a:cubicBezTo>
                  <a:cubicBezTo>
                    <a:pt x="46903" y="154870"/>
                    <a:pt x="46928" y="154873"/>
                    <a:pt x="46955" y="154880"/>
                  </a:cubicBezTo>
                  <a:cubicBezTo>
                    <a:pt x="47149" y="154941"/>
                    <a:pt x="47162" y="155148"/>
                    <a:pt x="47198" y="155305"/>
                  </a:cubicBezTo>
                  <a:cubicBezTo>
                    <a:pt x="47356" y="155913"/>
                    <a:pt x="47441" y="156544"/>
                    <a:pt x="47623" y="157152"/>
                  </a:cubicBezTo>
                  <a:cubicBezTo>
                    <a:pt x="47793" y="157674"/>
                    <a:pt x="48097" y="157941"/>
                    <a:pt x="48692" y="157941"/>
                  </a:cubicBezTo>
                  <a:cubicBezTo>
                    <a:pt x="52251" y="157929"/>
                    <a:pt x="55809" y="157820"/>
                    <a:pt x="59368" y="157455"/>
                  </a:cubicBezTo>
                  <a:cubicBezTo>
                    <a:pt x="60795" y="157309"/>
                    <a:pt x="62225" y="157237"/>
                    <a:pt x="63655" y="157237"/>
                  </a:cubicBezTo>
                  <a:cubicBezTo>
                    <a:pt x="65086" y="157237"/>
                    <a:pt x="66516" y="157309"/>
                    <a:pt x="67943" y="157455"/>
                  </a:cubicBezTo>
                  <a:cubicBezTo>
                    <a:pt x="70006" y="157678"/>
                    <a:pt x="72060" y="157860"/>
                    <a:pt x="74131" y="157860"/>
                  </a:cubicBezTo>
                  <a:cubicBezTo>
                    <a:pt x="74315" y="157860"/>
                    <a:pt x="74499" y="157859"/>
                    <a:pt x="74684" y="157856"/>
                  </a:cubicBezTo>
                  <a:cubicBezTo>
                    <a:pt x="75586" y="157845"/>
                    <a:pt x="76488" y="157664"/>
                    <a:pt x="77381" y="157664"/>
                  </a:cubicBezTo>
                  <a:cubicBezTo>
                    <a:pt x="77498" y="157664"/>
                    <a:pt x="77615" y="157667"/>
                    <a:pt x="77732" y="157674"/>
                  </a:cubicBezTo>
                  <a:cubicBezTo>
                    <a:pt x="78853" y="157743"/>
                    <a:pt x="79971" y="157760"/>
                    <a:pt x="81089" y="157760"/>
                  </a:cubicBezTo>
                  <a:cubicBezTo>
                    <a:pt x="82195" y="157760"/>
                    <a:pt x="83300" y="157743"/>
                    <a:pt x="84406" y="157743"/>
                  </a:cubicBezTo>
                  <a:cubicBezTo>
                    <a:pt x="84946" y="157743"/>
                    <a:pt x="85487" y="157747"/>
                    <a:pt x="86028" y="157759"/>
                  </a:cubicBezTo>
                  <a:cubicBezTo>
                    <a:pt x="86538" y="157759"/>
                    <a:pt x="87048" y="157722"/>
                    <a:pt x="87546" y="157662"/>
                  </a:cubicBezTo>
                  <a:cubicBezTo>
                    <a:pt x="88129" y="157601"/>
                    <a:pt x="88675" y="157309"/>
                    <a:pt x="89028" y="156836"/>
                  </a:cubicBezTo>
                  <a:cubicBezTo>
                    <a:pt x="89295" y="156514"/>
                    <a:pt x="89486" y="156356"/>
                    <a:pt x="89682" y="156356"/>
                  </a:cubicBezTo>
                  <a:cubicBezTo>
                    <a:pt x="89878" y="156356"/>
                    <a:pt x="90078" y="156514"/>
                    <a:pt x="90364" y="156824"/>
                  </a:cubicBezTo>
                  <a:cubicBezTo>
                    <a:pt x="90716" y="157212"/>
                    <a:pt x="91092" y="157565"/>
                    <a:pt x="91639" y="157577"/>
                  </a:cubicBezTo>
                  <a:cubicBezTo>
                    <a:pt x="92878" y="157625"/>
                    <a:pt x="94117" y="157650"/>
                    <a:pt x="95355" y="157674"/>
                  </a:cubicBezTo>
                  <a:cubicBezTo>
                    <a:pt x="95383" y="157674"/>
                    <a:pt x="95410" y="157674"/>
                    <a:pt x="95438" y="157674"/>
                  </a:cubicBezTo>
                  <a:cubicBezTo>
                    <a:pt x="96438" y="157674"/>
                    <a:pt x="97437" y="157525"/>
                    <a:pt x="98441" y="157525"/>
                  </a:cubicBezTo>
                  <a:cubicBezTo>
                    <a:pt x="98861" y="157525"/>
                    <a:pt x="99282" y="157551"/>
                    <a:pt x="99704" y="157625"/>
                  </a:cubicBezTo>
                  <a:cubicBezTo>
                    <a:pt x="101768" y="157990"/>
                    <a:pt x="103857" y="157868"/>
                    <a:pt x="105934" y="158002"/>
                  </a:cubicBezTo>
                  <a:cubicBezTo>
                    <a:pt x="105979" y="158005"/>
                    <a:pt x="106021" y="158007"/>
                    <a:pt x="106062" y="158007"/>
                  </a:cubicBezTo>
                  <a:cubicBezTo>
                    <a:pt x="106647" y="158007"/>
                    <a:pt x="106874" y="157684"/>
                    <a:pt x="106942" y="157139"/>
                  </a:cubicBezTo>
                  <a:cubicBezTo>
                    <a:pt x="107003" y="156569"/>
                    <a:pt x="107088" y="155986"/>
                    <a:pt x="107137" y="155415"/>
                  </a:cubicBezTo>
                  <a:cubicBezTo>
                    <a:pt x="107197" y="154880"/>
                    <a:pt x="107161" y="154322"/>
                    <a:pt x="107465" y="153787"/>
                  </a:cubicBezTo>
                  <a:cubicBezTo>
                    <a:pt x="107732" y="154030"/>
                    <a:pt x="107793" y="154322"/>
                    <a:pt x="107878" y="154601"/>
                  </a:cubicBezTo>
                  <a:cubicBezTo>
                    <a:pt x="108096" y="155318"/>
                    <a:pt x="108291" y="156046"/>
                    <a:pt x="108485" y="156775"/>
                  </a:cubicBezTo>
                  <a:cubicBezTo>
                    <a:pt x="108788" y="157856"/>
                    <a:pt x="108874" y="157917"/>
                    <a:pt x="109991" y="157917"/>
                  </a:cubicBezTo>
                  <a:cubicBezTo>
                    <a:pt x="110859" y="157916"/>
                    <a:pt x="111728" y="157916"/>
                    <a:pt x="112597" y="157916"/>
                  </a:cubicBezTo>
                  <a:cubicBezTo>
                    <a:pt x="118108" y="157916"/>
                    <a:pt x="123622" y="157931"/>
                    <a:pt x="129135" y="157931"/>
                  </a:cubicBezTo>
                  <a:cubicBezTo>
                    <a:pt x="134990" y="157931"/>
                    <a:pt x="140844" y="157914"/>
                    <a:pt x="146695" y="157844"/>
                  </a:cubicBezTo>
                  <a:cubicBezTo>
                    <a:pt x="148550" y="157825"/>
                    <a:pt x="150413" y="157799"/>
                    <a:pt x="152277" y="157799"/>
                  </a:cubicBezTo>
                  <a:cubicBezTo>
                    <a:pt x="152841" y="157799"/>
                    <a:pt x="153406" y="157802"/>
                    <a:pt x="153970" y="157807"/>
                  </a:cubicBezTo>
                  <a:cubicBezTo>
                    <a:pt x="154030" y="157808"/>
                    <a:pt x="154091" y="157808"/>
                    <a:pt x="154151" y="157808"/>
                  </a:cubicBezTo>
                  <a:cubicBezTo>
                    <a:pt x="157404" y="157808"/>
                    <a:pt x="160601" y="157175"/>
                    <a:pt x="163845" y="157115"/>
                  </a:cubicBezTo>
                  <a:cubicBezTo>
                    <a:pt x="166572" y="157070"/>
                    <a:pt x="169309" y="156942"/>
                    <a:pt x="172038" y="156942"/>
                  </a:cubicBezTo>
                  <a:cubicBezTo>
                    <a:pt x="172262" y="156942"/>
                    <a:pt x="172487" y="156943"/>
                    <a:pt x="172711" y="156945"/>
                  </a:cubicBezTo>
                  <a:cubicBezTo>
                    <a:pt x="174290" y="156957"/>
                    <a:pt x="175869" y="156994"/>
                    <a:pt x="177436" y="157042"/>
                  </a:cubicBezTo>
                  <a:cubicBezTo>
                    <a:pt x="178626" y="157079"/>
                    <a:pt x="179816" y="157188"/>
                    <a:pt x="180994" y="157273"/>
                  </a:cubicBezTo>
                  <a:cubicBezTo>
                    <a:pt x="182251" y="157368"/>
                    <a:pt x="183450" y="157845"/>
                    <a:pt x="184715" y="157845"/>
                  </a:cubicBezTo>
                  <a:cubicBezTo>
                    <a:pt x="184746" y="157845"/>
                    <a:pt x="184777" y="157844"/>
                    <a:pt x="184808" y="157844"/>
                  </a:cubicBezTo>
                  <a:cubicBezTo>
                    <a:pt x="185350" y="157837"/>
                    <a:pt x="185892" y="157834"/>
                    <a:pt x="186434" y="157834"/>
                  </a:cubicBezTo>
                  <a:cubicBezTo>
                    <a:pt x="187520" y="157834"/>
                    <a:pt x="188606" y="157844"/>
                    <a:pt x="189694" y="157844"/>
                  </a:cubicBezTo>
                  <a:cubicBezTo>
                    <a:pt x="190781" y="157844"/>
                    <a:pt x="191869" y="157834"/>
                    <a:pt x="192958" y="157795"/>
                  </a:cubicBezTo>
                  <a:cubicBezTo>
                    <a:pt x="194014" y="157759"/>
                    <a:pt x="194694" y="157370"/>
                    <a:pt x="195168" y="156459"/>
                  </a:cubicBezTo>
                  <a:cubicBezTo>
                    <a:pt x="195484" y="155828"/>
                    <a:pt x="195812" y="155196"/>
                    <a:pt x="196273" y="154662"/>
                  </a:cubicBezTo>
                  <a:cubicBezTo>
                    <a:pt x="196566" y="154331"/>
                    <a:pt x="196845" y="154170"/>
                    <a:pt x="197135" y="154170"/>
                  </a:cubicBezTo>
                  <a:cubicBezTo>
                    <a:pt x="197399" y="154170"/>
                    <a:pt x="197673" y="154304"/>
                    <a:pt x="197974" y="154565"/>
                  </a:cubicBezTo>
                  <a:cubicBezTo>
                    <a:pt x="198362" y="154893"/>
                    <a:pt x="198690" y="155281"/>
                    <a:pt x="198945" y="155731"/>
                  </a:cubicBezTo>
                  <a:cubicBezTo>
                    <a:pt x="199646" y="157020"/>
                    <a:pt x="200559" y="157566"/>
                    <a:pt x="202021" y="157566"/>
                  </a:cubicBezTo>
                  <a:cubicBezTo>
                    <a:pt x="202157" y="157566"/>
                    <a:pt x="202298" y="157562"/>
                    <a:pt x="202443" y="157552"/>
                  </a:cubicBezTo>
                  <a:cubicBezTo>
                    <a:pt x="204581" y="157410"/>
                    <a:pt x="206736" y="157310"/>
                    <a:pt x="208900" y="157310"/>
                  </a:cubicBezTo>
                  <a:cubicBezTo>
                    <a:pt x="209318" y="157310"/>
                    <a:pt x="209737" y="157314"/>
                    <a:pt x="210156" y="157322"/>
                  </a:cubicBezTo>
                  <a:cubicBezTo>
                    <a:pt x="210783" y="157334"/>
                    <a:pt x="211414" y="157338"/>
                    <a:pt x="212045" y="157338"/>
                  </a:cubicBezTo>
                  <a:cubicBezTo>
                    <a:pt x="213307" y="157338"/>
                    <a:pt x="214573" y="157322"/>
                    <a:pt x="215828" y="157322"/>
                  </a:cubicBezTo>
                  <a:cubicBezTo>
                    <a:pt x="215903" y="157320"/>
                    <a:pt x="215978" y="157319"/>
                    <a:pt x="216053" y="157319"/>
                  </a:cubicBezTo>
                  <a:cubicBezTo>
                    <a:pt x="216439" y="157319"/>
                    <a:pt x="216826" y="157346"/>
                    <a:pt x="217212" y="157407"/>
                  </a:cubicBezTo>
                  <a:cubicBezTo>
                    <a:pt x="219131" y="157795"/>
                    <a:pt x="221099" y="157990"/>
                    <a:pt x="223054" y="157990"/>
                  </a:cubicBezTo>
                  <a:cubicBezTo>
                    <a:pt x="223147" y="157995"/>
                    <a:pt x="223240" y="157997"/>
                    <a:pt x="223334" y="157997"/>
                  </a:cubicBezTo>
                  <a:cubicBezTo>
                    <a:pt x="223614" y="157997"/>
                    <a:pt x="223896" y="157979"/>
                    <a:pt x="224178" y="157979"/>
                  </a:cubicBezTo>
                  <a:cubicBezTo>
                    <a:pt x="224452" y="157979"/>
                    <a:pt x="224726" y="157996"/>
                    <a:pt x="224998" y="158063"/>
                  </a:cubicBezTo>
                  <a:lnTo>
                    <a:pt x="232285" y="158063"/>
                  </a:lnTo>
                  <a:cubicBezTo>
                    <a:pt x="233658" y="157941"/>
                    <a:pt x="235030" y="157953"/>
                    <a:pt x="236390" y="157905"/>
                  </a:cubicBezTo>
                  <a:cubicBezTo>
                    <a:pt x="237386" y="157880"/>
                    <a:pt x="238382" y="157880"/>
                    <a:pt x="239366" y="157783"/>
                  </a:cubicBezTo>
                  <a:cubicBezTo>
                    <a:pt x="241342" y="157600"/>
                    <a:pt x="243309" y="157320"/>
                    <a:pt x="245291" y="157320"/>
                  </a:cubicBezTo>
                  <a:cubicBezTo>
                    <a:pt x="245539" y="157320"/>
                    <a:pt x="245786" y="157324"/>
                    <a:pt x="246034" y="157334"/>
                  </a:cubicBezTo>
                  <a:cubicBezTo>
                    <a:pt x="246085" y="157335"/>
                    <a:pt x="246136" y="157336"/>
                    <a:pt x="246186" y="157336"/>
                  </a:cubicBezTo>
                  <a:cubicBezTo>
                    <a:pt x="247393" y="157336"/>
                    <a:pt x="248252" y="156907"/>
                    <a:pt x="248718" y="155694"/>
                  </a:cubicBezTo>
                  <a:cubicBezTo>
                    <a:pt x="248874" y="155298"/>
                    <a:pt x="249042" y="154747"/>
                    <a:pt x="249587" y="154747"/>
                  </a:cubicBezTo>
                  <a:cubicBezTo>
                    <a:pt x="249593" y="154747"/>
                    <a:pt x="249599" y="154747"/>
                    <a:pt x="249605" y="154747"/>
                  </a:cubicBezTo>
                  <a:cubicBezTo>
                    <a:pt x="250151" y="154747"/>
                    <a:pt x="250164" y="155342"/>
                    <a:pt x="250297" y="155731"/>
                  </a:cubicBezTo>
                  <a:cubicBezTo>
                    <a:pt x="250613" y="156550"/>
                    <a:pt x="251121" y="157020"/>
                    <a:pt x="251996" y="157020"/>
                  </a:cubicBezTo>
                  <a:cubicBezTo>
                    <a:pt x="252028" y="157020"/>
                    <a:pt x="252061" y="157019"/>
                    <a:pt x="252095" y="157018"/>
                  </a:cubicBezTo>
                  <a:cubicBezTo>
                    <a:pt x="252418" y="157007"/>
                    <a:pt x="252741" y="157003"/>
                    <a:pt x="253064" y="157003"/>
                  </a:cubicBezTo>
                  <a:cubicBezTo>
                    <a:pt x="255098" y="157003"/>
                    <a:pt x="257127" y="157184"/>
                    <a:pt x="259162" y="157184"/>
                  </a:cubicBezTo>
                  <a:cubicBezTo>
                    <a:pt x="259401" y="157184"/>
                    <a:pt x="259641" y="157181"/>
                    <a:pt x="259880" y="157176"/>
                  </a:cubicBezTo>
                  <a:cubicBezTo>
                    <a:pt x="260093" y="157171"/>
                    <a:pt x="260306" y="157168"/>
                    <a:pt x="260519" y="157168"/>
                  </a:cubicBezTo>
                  <a:cubicBezTo>
                    <a:pt x="262247" y="157168"/>
                    <a:pt x="263967" y="157327"/>
                    <a:pt x="265698" y="157370"/>
                  </a:cubicBezTo>
                  <a:cubicBezTo>
                    <a:pt x="266742" y="157370"/>
                    <a:pt x="267775" y="157443"/>
                    <a:pt x="268819" y="157552"/>
                  </a:cubicBezTo>
                  <a:cubicBezTo>
                    <a:pt x="270209" y="157728"/>
                    <a:pt x="271599" y="157834"/>
                    <a:pt x="272994" y="157834"/>
                  </a:cubicBezTo>
                  <a:cubicBezTo>
                    <a:pt x="274012" y="157834"/>
                    <a:pt x="275033" y="157778"/>
                    <a:pt x="276058" y="157650"/>
                  </a:cubicBezTo>
                  <a:cubicBezTo>
                    <a:pt x="278511" y="157346"/>
                    <a:pt x="280965" y="156969"/>
                    <a:pt x="283443" y="156860"/>
                  </a:cubicBezTo>
                  <a:cubicBezTo>
                    <a:pt x="284159" y="156836"/>
                    <a:pt x="284353" y="156605"/>
                    <a:pt x="284402" y="155852"/>
                  </a:cubicBezTo>
                  <a:cubicBezTo>
                    <a:pt x="284451" y="155026"/>
                    <a:pt x="284390" y="154212"/>
                    <a:pt x="284475" y="153386"/>
                  </a:cubicBezTo>
                  <a:cubicBezTo>
                    <a:pt x="284779" y="150520"/>
                    <a:pt x="285119" y="147642"/>
                    <a:pt x="285082" y="144763"/>
                  </a:cubicBezTo>
                  <a:lnTo>
                    <a:pt x="285082" y="142261"/>
                  </a:lnTo>
                  <a:lnTo>
                    <a:pt x="285082" y="1870"/>
                  </a:lnTo>
                  <a:cubicBezTo>
                    <a:pt x="285082" y="1603"/>
                    <a:pt x="285094" y="1336"/>
                    <a:pt x="285070" y="1069"/>
                  </a:cubicBezTo>
                  <a:cubicBezTo>
                    <a:pt x="284864" y="753"/>
                    <a:pt x="284536" y="753"/>
                    <a:pt x="284232" y="753"/>
                  </a:cubicBezTo>
                  <a:cubicBezTo>
                    <a:pt x="282580" y="741"/>
                    <a:pt x="280928" y="668"/>
                    <a:pt x="279277" y="607"/>
                  </a:cubicBezTo>
                  <a:cubicBezTo>
                    <a:pt x="278305" y="574"/>
                    <a:pt x="277334" y="560"/>
                    <a:pt x="276363" y="560"/>
                  </a:cubicBezTo>
                  <a:cubicBezTo>
                    <a:pt x="271589" y="560"/>
                    <a:pt x="266816" y="901"/>
                    <a:pt x="262042" y="1032"/>
                  </a:cubicBezTo>
                  <a:cubicBezTo>
                    <a:pt x="261362" y="1057"/>
                    <a:pt x="260912" y="1372"/>
                    <a:pt x="260633" y="1980"/>
                  </a:cubicBezTo>
                  <a:cubicBezTo>
                    <a:pt x="260293" y="2733"/>
                    <a:pt x="260050" y="3522"/>
                    <a:pt x="259722" y="4287"/>
                  </a:cubicBezTo>
                  <a:cubicBezTo>
                    <a:pt x="259613" y="4530"/>
                    <a:pt x="259540" y="4822"/>
                    <a:pt x="259261" y="4980"/>
                  </a:cubicBezTo>
                  <a:cubicBezTo>
                    <a:pt x="259006" y="4700"/>
                    <a:pt x="259103" y="4397"/>
                    <a:pt x="259078" y="4117"/>
                  </a:cubicBezTo>
                  <a:cubicBezTo>
                    <a:pt x="259030" y="3437"/>
                    <a:pt x="259248" y="2769"/>
                    <a:pt x="259212" y="2089"/>
                  </a:cubicBezTo>
                  <a:cubicBezTo>
                    <a:pt x="259176" y="1263"/>
                    <a:pt x="258957" y="996"/>
                    <a:pt x="258155" y="887"/>
                  </a:cubicBezTo>
                  <a:cubicBezTo>
                    <a:pt x="256273" y="619"/>
                    <a:pt x="254378" y="474"/>
                    <a:pt x="252483" y="449"/>
                  </a:cubicBezTo>
                  <a:cubicBezTo>
                    <a:pt x="252346" y="448"/>
                    <a:pt x="252208" y="447"/>
                    <a:pt x="252070" y="447"/>
                  </a:cubicBezTo>
                  <a:cubicBezTo>
                    <a:pt x="249941" y="447"/>
                    <a:pt x="247841" y="618"/>
                    <a:pt x="245730" y="789"/>
                  </a:cubicBezTo>
                  <a:cubicBezTo>
                    <a:pt x="244249" y="899"/>
                    <a:pt x="242779" y="1032"/>
                    <a:pt x="241297" y="1057"/>
                  </a:cubicBezTo>
                  <a:cubicBezTo>
                    <a:pt x="240180" y="1069"/>
                    <a:pt x="239900" y="1312"/>
                    <a:pt x="239597" y="2356"/>
                  </a:cubicBezTo>
                  <a:cubicBezTo>
                    <a:pt x="239512" y="2660"/>
                    <a:pt x="239415" y="2964"/>
                    <a:pt x="239305" y="3255"/>
                  </a:cubicBezTo>
                  <a:cubicBezTo>
                    <a:pt x="239208" y="3486"/>
                    <a:pt x="239123" y="3729"/>
                    <a:pt x="238807" y="3729"/>
                  </a:cubicBezTo>
                  <a:cubicBezTo>
                    <a:pt x="238492" y="3729"/>
                    <a:pt x="238322" y="3522"/>
                    <a:pt x="238200" y="3267"/>
                  </a:cubicBezTo>
                  <a:cubicBezTo>
                    <a:pt x="238006" y="2903"/>
                    <a:pt x="237969" y="2478"/>
                    <a:pt x="237848" y="2089"/>
                  </a:cubicBezTo>
                  <a:cubicBezTo>
                    <a:pt x="237697" y="1542"/>
                    <a:pt x="237367" y="1274"/>
                    <a:pt x="236805" y="1274"/>
                  </a:cubicBezTo>
                  <a:cubicBezTo>
                    <a:pt x="236781" y="1274"/>
                    <a:pt x="236756" y="1274"/>
                    <a:pt x="236730" y="1275"/>
                  </a:cubicBezTo>
                  <a:cubicBezTo>
                    <a:pt x="235485" y="1334"/>
                    <a:pt x="234240" y="1356"/>
                    <a:pt x="232997" y="1356"/>
                  </a:cubicBezTo>
                  <a:cubicBezTo>
                    <a:pt x="231668" y="1356"/>
                    <a:pt x="230342" y="1331"/>
                    <a:pt x="229018" y="1300"/>
                  </a:cubicBezTo>
                  <a:cubicBezTo>
                    <a:pt x="227500" y="1263"/>
                    <a:pt x="225957" y="1178"/>
                    <a:pt x="224524" y="547"/>
                  </a:cubicBezTo>
                  <a:cubicBezTo>
                    <a:pt x="224075" y="352"/>
                    <a:pt x="223577" y="328"/>
                    <a:pt x="223091" y="304"/>
                  </a:cubicBezTo>
                  <a:cubicBezTo>
                    <a:pt x="222941" y="300"/>
                    <a:pt x="222791" y="298"/>
                    <a:pt x="222642" y="298"/>
                  </a:cubicBezTo>
                  <a:cubicBezTo>
                    <a:pt x="221385" y="298"/>
                    <a:pt x="220135" y="426"/>
                    <a:pt x="218876" y="534"/>
                  </a:cubicBezTo>
                  <a:cubicBezTo>
                    <a:pt x="217761" y="623"/>
                    <a:pt x="216646" y="847"/>
                    <a:pt x="215524" y="847"/>
                  </a:cubicBezTo>
                  <a:cubicBezTo>
                    <a:pt x="214959" y="847"/>
                    <a:pt x="214393" y="790"/>
                    <a:pt x="213824" y="632"/>
                  </a:cubicBezTo>
                  <a:cubicBezTo>
                    <a:pt x="213646" y="599"/>
                    <a:pt x="213468" y="583"/>
                    <a:pt x="213289" y="583"/>
                  </a:cubicBezTo>
                  <a:cubicBezTo>
                    <a:pt x="213200" y="583"/>
                    <a:pt x="213111" y="587"/>
                    <a:pt x="213022" y="595"/>
                  </a:cubicBezTo>
                  <a:cubicBezTo>
                    <a:pt x="211152" y="644"/>
                    <a:pt x="209306" y="887"/>
                    <a:pt x="207435" y="947"/>
                  </a:cubicBezTo>
                  <a:cubicBezTo>
                    <a:pt x="206285" y="989"/>
                    <a:pt x="205131" y="1087"/>
                    <a:pt x="203983" y="1087"/>
                  </a:cubicBezTo>
                  <a:cubicBezTo>
                    <a:pt x="202768" y="1087"/>
                    <a:pt x="201559" y="977"/>
                    <a:pt x="200366" y="571"/>
                  </a:cubicBezTo>
                  <a:cubicBezTo>
                    <a:pt x="199856" y="413"/>
                    <a:pt x="199322" y="328"/>
                    <a:pt x="198788" y="304"/>
                  </a:cubicBezTo>
                  <a:cubicBezTo>
                    <a:pt x="196018" y="109"/>
                    <a:pt x="193225" y="73"/>
                    <a:pt x="190443" y="73"/>
                  </a:cubicBezTo>
                  <a:cubicBezTo>
                    <a:pt x="190284" y="68"/>
                    <a:pt x="190125" y="66"/>
                    <a:pt x="189967" y="66"/>
                  </a:cubicBezTo>
                  <a:cubicBezTo>
                    <a:pt x="189414" y="66"/>
                    <a:pt x="188864" y="89"/>
                    <a:pt x="188315" y="89"/>
                  </a:cubicBezTo>
                  <a:cubicBezTo>
                    <a:pt x="187818" y="89"/>
                    <a:pt x="187321" y="70"/>
                    <a:pt x="186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3" name="Google Shape;2193;p98"/>
            <p:cNvSpPr/>
            <p:nvPr/>
          </p:nvSpPr>
          <p:spPr>
            <a:xfrm>
              <a:off x="4105300" y="3025829"/>
              <a:ext cx="9333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E</a:t>
              </a:r>
              <a:endParaRPr dirty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grpSp>
        <p:nvGrpSpPr>
          <p:cNvPr id="2194" name="Google Shape;2194;p98"/>
          <p:cNvGrpSpPr/>
          <p:nvPr/>
        </p:nvGrpSpPr>
        <p:grpSpPr>
          <a:xfrm>
            <a:off x="910250" y="3932737"/>
            <a:ext cx="949563" cy="263735"/>
            <a:chOff x="4097207" y="3753862"/>
            <a:chExt cx="949563" cy="263735"/>
          </a:xfrm>
        </p:grpSpPr>
        <p:sp>
          <p:nvSpPr>
            <p:cNvPr id="2195" name="Google Shape;2195;p98"/>
            <p:cNvSpPr/>
            <p:nvPr/>
          </p:nvSpPr>
          <p:spPr>
            <a:xfrm rot="5400000">
              <a:off x="4440121" y="3410948"/>
              <a:ext cx="263735" cy="949563"/>
            </a:xfrm>
            <a:custGeom>
              <a:avLst/>
              <a:gdLst/>
              <a:ahLst/>
              <a:cxnLst/>
              <a:rect l="l" t="t" r="r" b="b"/>
              <a:pathLst>
                <a:path w="285119" h="158063" extrusionOk="0">
                  <a:moveTo>
                    <a:pt x="182306" y="0"/>
                  </a:moveTo>
                  <a:cubicBezTo>
                    <a:pt x="181869" y="182"/>
                    <a:pt x="181638" y="547"/>
                    <a:pt x="181480" y="972"/>
                  </a:cubicBezTo>
                  <a:cubicBezTo>
                    <a:pt x="181189" y="1737"/>
                    <a:pt x="180946" y="2526"/>
                    <a:pt x="180618" y="3291"/>
                  </a:cubicBezTo>
                  <a:cubicBezTo>
                    <a:pt x="180439" y="3684"/>
                    <a:pt x="180331" y="4252"/>
                    <a:pt x="179789" y="4252"/>
                  </a:cubicBezTo>
                  <a:cubicBezTo>
                    <a:pt x="179778" y="4252"/>
                    <a:pt x="179767" y="4251"/>
                    <a:pt x="179755" y="4251"/>
                  </a:cubicBezTo>
                  <a:cubicBezTo>
                    <a:pt x="179172" y="4227"/>
                    <a:pt x="178929" y="3692"/>
                    <a:pt x="178723" y="3231"/>
                  </a:cubicBezTo>
                  <a:cubicBezTo>
                    <a:pt x="178614" y="2927"/>
                    <a:pt x="178541" y="2623"/>
                    <a:pt x="178480" y="2320"/>
                  </a:cubicBezTo>
                  <a:cubicBezTo>
                    <a:pt x="178383" y="1858"/>
                    <a:pt x="178310" y="1409"/>
                    <a:pt x="178237" y="947"/>
                  </a:cubicBezTo>
                  <a:cubicBezTo>
                    <a:pt x="178116" y="328"/>
                    <a:pt x="177836" y="61"/>
                    <a:pt x="177156" y="61"/>
                  </a:cubicBezTo>
                  <a:cubicBezTo>
                    <a:pt x="176957" y="60"/>
                    <a:pt x="176758" y="59"/>
                    <a:pt x="176559" y="59"/>
                  </a:cubicBezTo>
                  <a:cubicBezTo>
                    <a:pt x="174475" y="59"/>
                    <a:pt x="172392" y="115"/>
                    <a:pt x="170318" y="170"/>
                  </a:cubicBezTo>
                  <a:cubicBezTo>
                    <a:pt x="169225" y="194"/>
                    <a:pt x="168132" y="182"/>
                    <a:pt x="167039" y="255"/>
                  </a:cubicBezTo>
                  <a:cubicBezTo>
                    <a:pt x="165278" y="377"/>
                    <a:pt x="163529" y="680"/>
                    <a:pt x="161768" y="850"/>
                  </a:cubicBezTo>
                  <a:cubicBezTo>
                    <a:pt x="157857" y="1239"/>
                    <a:pt x="153922" y="1287"/>
                    <a:pt x="149999" y="1300"/>
                  </a:cubicBezTo>
                  <a:cubicBezTo>
                    <a:pt x="143146" y="1317"/>
                    <a:pt x="136296" y="1347"/>
                    <a:pt x="129447" y="1347"/>
                  </a:cubicBezTo>
                  <a:cubicBezTo>
                    <a:pt x="121681" y="1347"/>
                    <a:pt x="113917" y="1308"/>
                    <a:pt x="106153" y="1166"/>
                  </a:cubicBezTo>
                  <a:cubicBezTo>
                    <a:pt x="104550" y="1130"/>
                    <a:pt x="102959" y="1081"/>
                    <a:pt x="101355" y="984"/>
                  </a:cubicBezTo>
                  <a:cubicBezTo>
                    <a:pt x="99319" y="855"/>
                    <a:pt x="97306" y="514"/>
                    <a:pt x="95265" y="514"/>
                  </a:cubicBezTo>
                  <a:cubicBezTo>
                    <a:pt x="94811" y="514"/>
                    <a:pt x="94356" y="531"/>
                    <a:pt x="93898" y="571"/>
                  </a:cubicBezTo>
                  <a:cubicBezTo>
                    <a:pt x="92938" y="644"/>
                    <a:pt x="92355" y="996"/>
                    <a:pt x="92015" y="1858"/>
                  </a:cubicBezTo>
                  <a:cubicBezTo>
                    <a:pt x="91627" y="2806"/>
                    <a:pt x="91335" y="3789"/>
                    <a:pt x="90995" y="4749"/>
                  </a:cubicBezTo>
                  <a:cubicBezTo>
                    <a:pt x="90771" y="5382"/>
                    <a:pt x="90493" y="5687"/>
                    <a:pt x="90086" y="5687"/>
                  </a:cubicBezTo>
                  <a:cubicBezTo>
                    <a:pt x="89853" y="5687"/>
                    <a:pt x="89578" y="5587"/>
                    <a:pt x="89246" y="5393"/>
                  </a:cubicBezTo>
                  <a:cubicBezTo>
                    <a:pt x="88360" y="4870"/>
                    <a:pt x="87971" y="4032"/>
                    <a:pt x="87728" y="3097"/>
                  </a:cubicBezTo>
                  <a:cubicBezTo>
                    <a:pt x="87280" y="1374"/>
                    <a:pt x="87199" y="884"/>
                    <a:pt x="85712" y="884"/>
                  </a:cubicBezTo>
                  <a:cubicBezTo>
                    <a:pt x="85385" y="884"/>
                    <a:pt x="84990" y="908"/>
                    <a:pt x="84509" y="947"/>
                  </a:cubicBezTo>
                  <a:cubicBezTo>
                    <a:pt x="84437" y="947"/>
                    <a:pt x="84364" y="972"/>
                    <a:pt x="84291" y="972"/>
                  </a:cubicBezTo>
                  <a:cubicBezTo>
                    <a:pt x="83701" y="1019"/>
                    <a:pt x="83112" y="1043"/>
                    <a:pt x="82523" y="1043"/>
                  </a:cubicBezTo>
                  <a:cubicBezTo>
                    <a:pt x="81897" y="1043"/>
                    <a:pt x="81272" y="1016"/>
                    <a:pt x="80647" y="960"/>
                  </a:cubicBezTo>
                  <a:cubicBezTo>
                    <a:pt x="78929" y="804"/>
                    <a:pt x="77282" y="157"/>
                    <a:pt x="75509" y="157"/>
                  </a:cubicBezTo>
                  <a:cubicBezTo>
                    <a:pt x="75477" y="157"/>
                    <a:pt x="75445" y="157"/>
                    <a:pt x="75412" y="158"/>
                  </a:cubicBezTo>
                  <a:cubicBezTo>
                    <a:pt x="75210" y="162"/>
                    <a:pt x="75007" y="164"/>
                    <a:pt x="74804" y="164"/>
                  </a:cubicBezTo>
                  <a:cubicBezTo>
                    <a:pt x="74376" y="164"/>
                    <a:pt x="73948" y="157"/>
                    <a:pt x="73519" y="157"/>
                  </a:cubicBezTo>
                  <a:cubicBezTo>
                    <a:pt x="72408" y="157"/>
                    <a:pt x="71298" y="200"/>
                    <a:pt x="70214" y="510"/>
                  </a:cubicBezTo>
                  <a:cubicBezTo>
                    <a:pt x="68993" y="851"/>
                    <a:pt x="67727" y="1021"/>
                    <a:pt x="66459" y="1021"/>
                  </a:cubicBezTo>
                  <a:cubicBezTo>
                    <a:pt x="66415" y="1021"/>
                    <a:pt x="66371" y="1021"/>
                    <a:pt x="66327" y="1020"/>
                  </a:cubicBezTo>
                  <a:cubicBezTo>
                    <a:pt x="66251" y="1020"/>
                    <a:pt x="66174" y="1020"/>
                    <a:pt x="66098" y="1020"/>
                  </a:cubicBezTo>
                  <a:cubicBezTo>
                    <a:pt x="64256" y="1020"/>
                    <a:pt x="62425" y="1155"/>
                    <a:pt x="60583" y="1178"/>
                  </a:cubicBezTo>
                  <a:cubicBezTo>
                    <a:pt x="59805" y="1190"/>
                    <a:pt x="59307" y="1542"/>
                    <a:pt x="59052" y="2283"/>
                  </a:cubicBezTo>
                  <a:cubicBezTo>
                    <a:pt x="58931" y="2648"/>
                    <a:pt x="58834" y="3024"/>
                    <a:pt x="58773" y="3401"/>
                  </a:cubicBezTo>
                  <a:cubicBezTo>
                    <a:pt x="58578" y="4482"/>
                    <a:pt x="58506" y="5575"/>
                    <a:pt x="58336" y="6729"/>
                  </a:cubicBezTo>
                  <a:cubicBezTo>
                    <a:pt x="58117" y="6291"/>
                    <a:pt x="57971" y="5915"/>
                    <a:pt x="57813" y="5526"/>
                  </a:cubicBezTo>
                  <a:cubicBezTo>
                    <a:pt x="57352" y="4457"/>
                    <a:pt x="56951" y="3364"/>
                    <a:pt x="56332" y="2368"/>
                  </a:cubicBezTo>
                  <a:cubicBezTo>
                    <a:pt x="55965" y="1765"/>
                    <a:pt x="55495" y="1335"/>
                    <a:pt x="54753" y="1335"/>
                  </a:cubicBezTo>
                  <a:cubicBezTo>
                    <a:pt x="54733" y="1335"/>
                    <a:pt x="54713" y="1335"/>
                    <a:pt x="54692" y="1336"/>
                  </a:cubicBezTo>
                  <a:cubicBezTo>
                    <a:pt x="54493" y="1344"/>
                    <a:pt x="54293" y="1347"/>
                    <a:pt x="54095" y="1347"/>
                  </a:cubicBezTo>
                  <a:cubicBezTo>
                    <a:pt x="52742" y="1347"/>
                    <a:pt x="51395" y="1190"/>
                    <a:pt x="50040" y="1190"/>
                  </a:cubicBezTo>
                  <a:cubicBezTo>
                    <a:pt x="48534" y="1190"/>
                    <a:pt x="47028" y="1093"/>
                    <a:pt x="45546" y="911"/>
                  </a:cubicBezTo>
                  <a:cubicBezTo>
                    <a:pt x="45431" y="898"/>
                    <a:pt x="45320" y="891"/>
                    <a:pt x="45213" y="891"/>
                  </a:cubicBezTo>
                  <a:cubicBezTo>
                    <a:pt x="44551" y="891"/>
                    <a:pt x="44072" y="1161"/>
                    <a:pt x="43737" y="1810"/>
                  </a:cubicBezTo>
                  <a:cubicBezTo>
                    <a:pt x="43530" y="2271"/>
                    <a:pt x="43251" y="2696"/>
                    <a:pt x="42923" y="3097"/>
                  </a:cubicBezTo>
                  <a:cubicBezTo>
                    <a:pt x="42609" y="3427"/>
                    <a:pt x="42306" y="3593"/>
                    <a:pt x="42020" y="3593"/>
                  </a:cubicBezTo>
                  <a:cubicBezTo>
                    <a:pt x="41686" y="3593"/>
                    <a:pt x="41376" y="3367"/>
                    <a:pt x="41101" y="2915"/>
                  </a:cubicBezTo>
                  <a:cubicBezTo>
                    <a:pt x="40834" y="2478"/>
                    <a:pt x="40639" y="1992"/>
                    <a:pt x="40372" y="1567"/>
                  </a:cubicBezTo>
                  <a:cubicBezTo>
                    <a:pt x="39947" y="874"/>
                    <a:pt x="39388" y="352"/>
                    <a:pt x="38526" y="328"/>
                  </a:cubicBezTo>
                  <a:cubicBezTo>
                    <a:pt x="38155" y="317"/>
                    <a:pt x="37784" y="311"/>
                    <a:pt x="37412" y="311"/>
                  </a:cubicBezTo>
                  <a:cubicBezTo>
                    <a:pt x="36958" y="311"/>
                    <a:pt x="36503" y="320"/>
                    <a:pt x="36048" y="340"/>
                  </a:cubicBezTo>
                  <a:cubicBezTo>
                    <a:pt x="33303" y="486"/>
                    <a:pt x="30571" y="547"/>
                    <a:pt x="27838" y="741"/>
                  </a:cubicBezTo>
                  <a:cubicBezTo>
                    <a:pt x="27660" y="754"/>
                    <a:pt x="27482" y="759"/>
                    <a:pt x="27304" y="759"/>
                  </a:cubicBezTo>
                  <a:cubicBezTo>
                    <a:pt x="26462" y="759"/>
                    <a:pt x="25622" y="639"/>
                    <a:pt x="24789" y="619"/>
                  </a:cubicBezTo>
                  <a:cubicBezTo>
                    <a:pt x="24604" y="614"/>
                    <a:pt x="24418" y="611"/>
                    <a:pt x="24233" y="611"/>
                  </a:cubicBezTo>
                  <a:cubicBezTo>
                    <a:pt x="22891" y="611"/>
                    <a:pt x="21557" y="751"/>
                    <a:pt x="20223" y="826"/>
                  </a:cubicBezTo>
                  <a:cubicBezTo>
                    <a:pt x="18524" y="920"/>
                    <a:pt x="16826" y="966"/>
                    <a:pt x="15129" y="966"/>
                  </a:cubicBezTo>
                  <a:cubicBezTo>
                    <a:pt x="13550" y="966"/>
                    <a:pt x="11972" y="926"/>
                    <a:pt x="10397" y="850"/>
                  </a:cubicBezTo>
                  <a:cubicBezTo>
                    <a:pt x="8910" y="781"/>
                    <a:pt x="7423" y="767"/>
                    <a:pt x="5936" y="767"/>
                  </a:cubicBezTo>
                  <a:cubicBezTo>
                    <a:pt x="4867" y="767"/>
                    <a:pt x="3797" y="774"/>
                    <a:pt x="2727" y="774"/>
                  </a:cubicBezTo>
                  <a:cubicBezTo>
                    <a:pt x="2150" y="774"/>
                    <a:pt x="1573" y="772"/>
                    <a:pt x="996" y="765"/>
                  </a:cubicBezTo>
                  <a:cubicBezTo>
                    <a:pt x="936" y="763"/>
                    <a:pt x="875" y="761"/>
                    <a:pt x="814" y="761"/>
                  </a:cubicBezTo>
                  <a:cubicBezTo>
                    <a:pt x="540" y="761"/>
                    <a:pt x="266" y="805"/>
                    <a:pt x="97" y="1093"/>
                  </a:cubicBezTo>
                  <a:cubicBezTo>
                    <a:pt x="49" y="1433"/>
                    <a:pt x="24" y="1773"/>
                    <a:pt x="61" y="2113"/>
                  </a:cubicBezTo>
                  <a:cubicBezTo>
                    <a:pt x="61" y="53501"/>
                    <a:pt x="49" y="104901"/>
                    <a:pt x="49" y="156314"/>
                  </a:cubicBezTo>
                  <a:cubicBezTo>
                    <a:pt x="49" y="156654"/>
                    <a:pt x="0" y="156994"/>
                    <a:pt x="109" y="157334"/>
                  </a:cubicBezTo>
                  <a:cubicBezTo>
                    <a:pt x="527" y="157751"/>
                    <a:pt x="1064" y="157771"/>
                    <a:pt x="1585" y="157771"/>
                  </a:cubicBezTo>
                  <a:cubicBezTo>
                    <a:pt x="1640" y="157771"/>
                    <a:pt x="1695" y="157771"/>
                    <a:pt x="1749" y="157771"/>
                  </a:cubicBezTo>
                  <a:cubicBezTo>
                    <a:pt x="3061" y="157781"/>
                    <a:pt x="4371" y="157788"/>
                    <a:pt x="5681" y="157788"/>
                  </a:cubicBezTo>
                  <a:cubicBezTo>
                    <a:pt x="8982" y="157788"/>
                    <a:pt x="12279" y="157747"/>
                    <a:pt x="15583" y="157625"/>
                  </a:cubicBezTo>
                  <a:cubicBezTo>
                    <a:pt x="15777" y="157613"/>
                    <a:pt x="15972" y="157577"/>
                    <a:pt x="16166" y="157565"/>
                  </a:cubicBezTo>
                  <a:cubicBezTo>
                    <a:pt x="17436" y="157494"/>
                    <a:pt x="18709" y="157444"/>
                    <a:pt x="19983" y="157444"/>
                  </a:cubicBezTo>
                  <a:cubicBezTo>
                    <a:pt x="21133" y="157444"/>
                    <a:pt x="22282" y="157485"/>
                    <a:pt x="23429" y="157589"/>
                  </a:cubicBezTo>
                  <a:cubicBezTo>
                    <a:pt x="24832" y="157712"/>
                    <a:pt x="26227" y="157787"/>
                    <a:pt x="27623" y="157787"/>
                  </a:cubicBezTo>
                  <a:cubicBezTo>
                    <a:pt x="28571" y="157787"/>
                    <a:pt x="29520" y="157752"/>
                    <a:pt x="30474" y="157674"/>
                  </a:cubicBezTo>
                  <a:cubicBezTo>
                    <a:pt x="31520" y="157579"/>
                    <a:pt x="32578" y="157428"/>
                    <a:pt x="33631" y="157428"/>
                  </a:cubicBezTo>
                  <a:cubicBezTo>
                    <a:pt x="34058" y="157428"/>
                    <a:pt x="34483" y="157453"/>
                    <a:pt x="34907" y="157516"/>
                  </a:cubicBezTo>
                  <a:cubicBezTo>
                    <a:pt x="37797" y="157965"/>
                    <a:pt x="40712" y="157880"/>
                    <a:pt x="43615" y="157941"/>
                  </a:cubicBezTo>
                  <a:cubicBezTo>
                    <a:pt x="43646" y="157942"/>
                    <a:pt x="43677" y="157942"/>
                    <a:pt x="43707" y="157942"/>
                  </a:cubicBezTo>
                  <a:cubicBezTo>
                    <a:pt x="44529" y="157942"/>
                    <a:pt x="45063" y="157624"/>
                    <a:pt x="45449" y="156921"/>
                  </a:cubicBezTo>
                  <a:cubicBezTo>
                    <a:pt x="45789" y="156338"/>
                    <a:pt x="46093" y="155731"/>
                    <a:pt x="46518" y="155184"/>
                  </a:cubicBezTo>
                  <a:cubicBezTo>
                    <a:pt x="46614" y="155055"/>
                    <a:pt x="46701" y="154870"/>
                    <a:pt x="46879" y="154870"/>
                  </a:cubicBezTo>
                  <a:cubicBezTo>
                    <a:pt x="46903" y="154870"/>
                    <a:pt x="46928" y="154873"/>
                    <a:pt x="46955" y="154880"/>
                  </a:cubicBezTo>
                  <a:cubicBezTo>
                    <a:pt x="47149" y="154941"/>
                    <a:pt x="47162" y="155148"/>
                    <a:pt x="47198" y="155305"/>
                  </a:cubicBezTo>
                  <a:cubicBezTo>
                    <a:pt x="47356" y="155913"/>
                    <a:pt x="47441" y="156544"/>
                    <a:pt x="47623" y="157152"/>
                  </a:cubicBezTo>
                  <a:cubicBezTo>
                    <a:pt x="47793" y="157674"/>
                    <a:pt x="48097" y="157941"/>
                    <a:pt x="48692" y="157941"/>
                  </a:cubicBezTo>
                  <a:cubicBezTo>
                    <a:pt x="52251" y="157929"/>
                    <a:pt x="55809" y="157820"/>
                    <a:pt x="59368" y="157455"/>
                  </a:cubicBezTo>
                  <a:cubicBezTo>
                    <a:pt x="60795" y="157309"/>
                    <a:pt x="62225" y="157237"/>
                    <a:pt x="63655" y="157237"/>
                  </a:cubicBezTo>
                  <a:cubicBezTo>
                    <a:pt x="65086" y="157237"/>
                    <a:pt x="66516" y="157309"/>
                    <a:pt x="67943" y="157455"/>
                  </a:cubicBezTo>
                  <a:cubicBezTo>
                    <a:pt x="70006" y="157678"/>
                    <a:pt x="72060" y="157860"/>
                    <a:pt x="74131" y="157860"/>
                  </a:cubicBezTo>
                  <a:cubicBezTo>
                    <a:pt x="74315" y="157860"/>
                    <a:pt x="74499" y="157859"/>
                    <a:pt x="74684" y="157856"/>
                  </a:cubicBezTo>
                  <a:cubicBezTo>
                    <a:pt x="75586" y="157845"/>
                    <a:pt x="76488" y="157664"/>
                    <a:pt x="77381" y="157664"/>
                  </a:cubicBezTo>
                  <a:cubicBezTo>
                    <a:pt x="77498" y="157664"/>
                    <a:pt x="77615" y="157667"/>
                    <a:pt x="77732" y="157674"/>
                  </a:cubicBezTo>
                  <a:cubicBezTo>
                    <a:pt x="78853" y="157743"/>
                    <a:pt x="79971" y="157760"/>
                    <a:pt x="81089" y="157760"/>
                  </a:cubicBezTo>
                  <a:cubicBezTo>
                    <a:pt x="82195" y="157760"/>
                    <a:pt x="83300" y="157743"/>
                    <a:pt x="84406" y="157743"/>
                  </a:cubicBezTo>
                  <a:cubicBezTo>
                    <a:pt x="84946" y="157743"/>
                    <a:pt x="85487" y="157747"/>
                    <a:pt x="86028" y="157759"/>
                  </a:cubicBezTo>
                  <a:cubicBezTo>
                    <a:pt x="86538" y="157759"/>
                    <a:pt x="87048" y="157722"/>
                    <a:pt x="87546" y="157662"/>
                  </a:cubicBezTo>
                  <a:cubicBezTo>
                    <a:pt x="88129" y="157601"/>
                    <a:pt x="88675" y="157309"/>
                    <a:pt x="89028" y="156836"/>
                  </a:cubicBezTo>
                  <a:cubicBezTo>
                    <a:pt x="89295" y="156514"/>
                    <a:pt x="89486" y="156356"/>
                    <a:pt x="89682" y="156356"/>
                  </a:cubicBezTo>
                  <a:cubicBezTo>
                    <a:pt x="89878" y="156356"/>
                    <a:pt x="90078" y="156514"/>
                    <a:pt x="90364" y="156824"/>
                  </a:cubicBezTo>
                  <a:cubicBezTo>
                    <a:pt x="90716" y="157212"/>
                    <a:pt x="91092" y="157565"/>
                    <a:pt x="91639" y="157577"/>
                  </a:cubicBezTo>
                  <a:cubicBezTo>
                    <a:pt x="92878" y="157625"/>
                    <a:pt x="94117" y="157650"/>
                    <a:pt x="95355" y="157674"/>
                  </a:cubicBezTo>
                  <a:cubicBezTo>
                    <a:pt x="95383" y="157674"/>
                    <a:pt x="95410" y="157674"/>
                    <a:pt x="95438" y="157674"/>
                  </a:cubicBezTo>
                  <a:cubicBezTo>
                    <a:pt x="96438" y="157674"/>
                    <a:pt x="97437" y="157525"/>
                    <a:pt x="98441" y="157525"/>
                  </a:cubicBezTo>
                  <a:cubicBezTo>
                    <a:pt x="98861" y="157525"/>
                    <a:pt x="99282" y="157551"/>
                    <a:pt x="99704" y="157625"/>
                  </a:cubicBezTo>
                  <a:cubicBezTo>
                    <a:pt x="101768" y="157990"/>
                    <a:pt x="103857" y="157868"/>
                    <a:pt x="105934" y="158002"/>
                  </a:cubicBezTo>
                  <a:cubicBezTo>
                    <a:pt x="105979" y="158005"/>
                    <a:pt x="106021" y="158007"/>
                    <a:pt x="106062" y="158007"/>
                  </a:cubicBezTo>
                  <a:cubicBezTo>
                    <a:pt x="106647" y="158007"/>
                    <a:pt x="106874" y="157684"/>
                    <a:pt x="106942" y="157139"/>
                  </a:cubicBezTo>
                  <a:cubicBezTo>
                    <a:pt x="107003" y="156569"/>
                    <a:pt x="107088" y="155986"/>
                    <a:pt x="107137" y="155415"/>
                  </a:cubicBezTo>
                  <a:cubicBezTo>
                    <a:pt x="107197" y="154880"/>
                    <a:pt x="107161" y="154322"/>
                    <a:pt x="107465" y="153787"/>
                  </a:cubicBezTo>
                  <a:cubicBezTo>
                    <a:pt x="107732" y="154030"/>
                    <a:pt x="107793" y="154322"/>
                    <a:pt x="107878" y="154601"/>
                  </a:cubicBezTo>
                  <a:cubicBezTo>
                    <a:pt x="108096" y="155318"/>
                    <a:pt x="108291" y="156046"/>
                    <a:pt x="108485" y="156775"/>
                  </a:cubicBezTo>
                  <a:cubicBezTo>
                    <a:pt x="108788" y="157856"/>
                    <a:pt x="108874" y="157917"/>
                    <a:pt x="109991" y="157917"/>
                  </a:cubicBezTo>
                  <a:cubicBezTo>
                    <a:pt x="110859" y="157916"/>
                    <a:pt x="111728" y="157916"/>
                    <a:pt x="112597" y="157916"/>
                  </a:cubicBezTo>
                  <a:cubicBezTo>
                    <a:pt x="118108" y="157916"/>
                    <a:pt x="123622" y="157931"/>
                    <a:pt x="129135" y="157931"/>
                  </a:cubicBezTo>
                  <a:cubicBezTo>
                    <a:pt x="134990" y="157931"/>
                    <a:pt x="140844" y="157914"/>
                    <a:pt x="146695" y="157844"/>
                  </a:cubicBezTo>
                  <a:cubicBezTo>
                    <a:pt x="148550" y="157825"/>
                    <a:pt x="150413" y="157799"/>
                    <a:pt x="152277" y="157799"/>
                  </a:cubicBezTo>
                  <a:cubicBezTo>
                    <a:pt x="152841" y="157799"/>
                    <a:pt x="153406" y="157802"/>
                    <a:pt x="153970" y="157807"/>
                  </a:cubicBezTo>
                  <a:cubicBezTo>
                    <a:pt x="154030" y="157808"/>
                    <a:pt x="154091" y="157808"/>
                    <a:pt x="154151" y="157808"/>
                  </a:cubicBezTo>
                  <a:cubicBezTo>
                    <a:pt x="157404" y="157808"/>
                    <a:pt x="160601" y="157175"/>
                    <a:pt x="163845" y="157115"/>
                  </a:cubicBezTo>
                  <a:cubicBezTo>
                    <a:pt x="166572" y="157070"/>
                    <a:pt x="169309" y="156942"/>
                    <a:pt x="172038" y="156942"/>
                  </a:cubicBezTo>
                  <a:cubicBezTo>
                    <a:pt x="172262" y="156942"/>
                    <a:pt x="172487" y="156943"/>
                    <a:pt x="172711" y="156945"/>
                  </a:cubicBezTo>
                  <a:cubicBezTo>
                    <a:pt x="174290" y="156957"/>
                    <a:pt x="175869" y="156994"/>
                    <a:pt x="177436" y="157042"/>
                  </a:cubicBezTo>
                  <a:cubicBezTo>
                    <a:pt x="178626" y="157079"/>
                    <a:pt x="179816" y="157188"/>
                    <a:pt x="180994" y="157273"/>
                  </a:cubicBezTo>
                  <a:cubicBezTo>
                    <a:pt x="182251" y="157368"/>
                    <a:pt x="183450" y="157845"/>
                    <a:pt x="184715" y="157845"/>
                  </a:cubicBezTo>
                  <a:cubicBezTo>
                    <a:pt x="184746" y="157845"/>
                    <a:pt x="184777" y="157844"/>
                    <a:pt x="184808" y="157844"/>
                  </a:cubicBezTo>
                  <a:cubicBezTo>
                    <a:pt x="185350" y="157837"/>
                    <a:pt x="185892" y="157834"/>
                    <a:pt x="186434" y="157834"/>
                  </a:cubicBezTo>
                  <a:cubicBezTo>
                    <a:pt x="187520" y="157834"/>
                    <a:pt x="188606" y="157844"/>
                    <a:pt x="189694" y="157844"/>
                  </a:cubicBezTo>
                  <a:cubicBezTo>
                    <a:pt x="190781" y="157844"/>
                    <a:pt x="191869" y="157834"/>
                    <a:pt x="192958" y="157795"/>
                  </a:cubicBezTo>
                  <a:cubicBezTo>
                    <a:pt x="194014" y="157759"/>
                    <a:pt x="194694" y="157370"/>
                    <a:pt x="195168" y="156459"/>
                  </a:cubicBezTo>
                  <a:cubicBezTo>
                    <a:pt x="195484" y="155828"/>
                    <a:pt x="195812" y="155196"/>
                    <a:pt x="196273" y="154662"/>
                  </a:cubicBezTo>
                  <a:cubicBezTo>
                    <a:pt x="196566" y="154331"/>
                    <a:pt x="196845" y="154170"/>
                    <a:pt x="197135" y="154170"/>
                  </a:cubicBezTo>
                  <a:cubicBezTo>
                    <a:pt x="197399" y="154170"/>
                    <a:pt x="197673" y="154304"/>
                    <a:pt x="197974" y="154565"/>
                  </a:cubicBezTo>
                  <a:cubicBezTo>
                    <a:pt x="198362" y="154893"/>
                    <a:pt x="198690" y="155281"/>
                    <a:pt x="198945" y="155731"/>
                  </a:cubicBezTo>
                  <a:cubicBezTo>
                    <a:pt x="199646" y="157020"/>
                    <a:pt x="200559" y="157566"/>
                    <a:pt x="202021" y="157566"/>
                  </a:cubicBezTo>
                  <a:cubicBezTo>
                    <a:pt x="202157" y="157566"/>
                    <a:pt x="202298" y="157562"/>
                    <a:pt x="202443" y="157552"/>
                  </a:cubicBezTo>
                  <a:cubicBezTo>
                    <a:pt x="204581" y="157410"/>
                    <a:pt x="206736" y="157310"/>
                    <a:pt x="208900" y="157310"/>
                  </a:cubicBezTo>
                  <a:cubicBezTo>
                    <a:pt x="209318" y="157310"/>
                    <a:pt x="209737" y="157314"/>
                    <a:pt x="210156" y="157322"/>
                  </a:cubicBezTo>
                  <a:cubicBezTo>
                    <a:pt x="210783" y="157334"/>
                    <a:pt x="211414" y="157338"/>
                    <a:pt x="212045" y="157338"/>
                  </a:cubicBezTo>
                  <a:cubicBezTo>
                    <a:pt x="213307" y="157338"/>
                    <a:pt x="214573" y="157322"/>
                    <a:pt x="215828" y="157322"/>
                  </a:cubicBezTo>
                  <a:cubicBezTo>
                    <a:pt x="215903" y="157320"/>
                    <a:pt x="215978" y="157319"/>
                    <a:pt x="216053" y="157319"/>
                  </a:cubicBezTo>
                  <a:cubicBezTo>
                    <a:pt x="216439" y="157319"/>
                    <a:pt x="216826" y="157346"/>
                    <a:pt x="217212" y="157407"/>
                  </a:cubicBezTo>
                  <a:cubicBezTo>
                    <a:pt x="219131" y="157795"/>
                    <a:pt x="221099" y="157990"/>
                    <a:pt x="223054" y="157990"/>
                  </a:cubicBezTo>
                  <a:cubicBezTo>
                    <a:pt x="223147" y="157995"/>
                    <a:pt x="223240" y="157997"/>
                    <a:pt x="223334" y="157997"/>
                  </a:cubicBezTo>
                  <a:cubicBezTo>
                    <a:pt x="223614" y="157997"/>
                    <a:pt x="223896" y="157979"/>
                    <a:pt x="224178" y="157979"/>
                  </a:cubicBezTo>
                  <a:cubicBezTo>
                    <a:pt x="224452" y="157979"/>
                    <a:pt x="224726" y="157996"/>
                    <a:pt x="224998" y="158063"/>
                  </a:cubicBezTo>
                  <a:lnTo>
                    <a:pt x="232285" y="158063"/>
                  </a:lnTo>
                  <a:cubicBezTo>
                    <a:pt x="233658" y="157941"/>
                    <a:pt x="235030" y="157953"/>
                    <a:pt x="236390" y="157905"/>
                  </a:cubicBezTo>
                  <a:cubicBezTo>
                    <a:pt x="237386" y="157880"/>
                    <a:pt x="238382" y="157880"/>
                    <a:pt x="239366" y="157783"/>
                  </a:cubicBezTo>
                  <a:cubicBezTo>
                    <a:pt x="241342" y="157600"/>
                    <a:pt x="243309" y="157320"/>
                    <a:pt x="245291" y="157320"/>
                  </a:cubicBezTo>
                  <a:cubicBezTo>
                    <a:pt x="245539" y="157320"/>
                    <a:pt x="245786" y="157324"/>
                    <a:pt x="246034" y="157334"/>
                  </a:cubicBezTo>
                  <a:cubicBezTo>
                    <a:pt x="246085" y="157335"/>
                    <a:pt x="246136" y="157336"/>
                    <a:pt x="246186" y="157336"/>
                  </a:cubicBezTo>
                  <a:cubicBezTo>
                    <a:pt x="247393" y="157336"/>
                    <a:pt x="248252" y="156907"/>
                    <a:pt x="248718" y="155694"/>
                  </a:cubicBezTo>
                  <a:cubicBezTo>
                    <a:pt x="248874" y="155298"/>
                    <a:pt x="249042" y="154747"/>
                    <a:pt x="249587" y="154747"/>
                  </a:cubicBezTo>
                  <a:cubicBezTo>
                    <a:pt x="249593" y="154747"/>
                    <a:pt x="249599" y="154747"/>
                    <a:pt x="249605" y="154747"/>
                  </a:cubicBezTo>
                  <a:cubicBezTo>
                    <a:pt x="250151" y="154747"/>
                    <a:pt x="250164" y="155342"/>
                    <a:pt x="250297" y="155731"/>
                  </a:cubicBezTo>
                  <a:cubicBezTo>
                    <a:pt x="250613" y="156550"/>
                    <a:pt x="251121" y="157020"/>
                    <a:pt x="251996" y="157020"/>
                  </a:cubicBezTo>
                  <a:cubicBezTo>
                    <a:pt x="252028" y="157020"/>
                    <a:pt x="252061" y="157019"/>
                    <a:pt x="252095" y="157018"/>
                  </a:cubicBezTo>
                  <a:cubicBezTo>
                    <a:pt x="252418" y="157007"/>
                    <a:pt x="252741" y="157003"/>
                    <a:pt x="253064" y="157003"/>
                  </a:cubicBezTo>
                  <a:cubicBezTo>
                    <a:pt x="255098" y="157003"/>
                    <a:pt x="257127" y="157184"/>
                    <a:pt x="259162" y="157184"/>
                  </a:cubicBezTo>
                  <a:cubicBezTo>
                    <a:pt x="259401" y="157184"/>
                    <a:pt x="259641" y="157181"/>
                    <a:pt x="259880" y="157176"/>
                  </a:cubicBezTo>
                  <a:cubicBezTo>
                    <a:pt x="260093" y="157171"/>
                    <a:pt x="260306" y="157168"/>
                    <a:pt x="260519" y="157168"/>
                  </a:cubicBezTo>
                  <a:cubicBezTo>
                    <a:pt x="262247" y="157168"/>
                    <a:pt x="263967" y="157327"/>
                    <a:pt x="265698" y="157370"/>
                  </a:cubicBezTo>
                  <a:cubicBezTo>
                    <a:pt x="266742" y="157370"/>
                    <a:pt x="267775" y="157443"/>
                    <a:pt x="268819" y="157552"/>
                  </a:cubicBezTo>
                  <a:cubicBezTo>
                    <a:pt x="270209" y="157728"/>
                    <a:pt x="271599" y="157834"/>
                    <a:pt x="272994" y="157834"/>
                  </a:cubicBezTo>
                  <a:cubicBezTo>
                    <a:pt x="274012" y="157834"/>
                    <a:pt x="275033" y="157778"/>
                    <a:pt x="276058" y="157650"/>
                  </a:cubicBezTo>
                  <a:cubicBezTo>
                    <a:pt x="278511" y="157346"/>
                    <a:pt x="280965" y="156969"/>
                    <a:pt x="283443" y="156860"/>
                  </a:cubicBezTo>
                  <a:cubicBezTo>
                    <a:pt x="284159" y="156836"/>
                    <a:pt x="284353" y="156605"/>
                    <a:pt x="284402" y="155852"/>
                  </a:cubicBezTo>
                  <a:cubicBezTo>
                    <a:pt x="284451" y="155026"/>
                    <a:pt x="284390" y="154212"/>
                    <a:pt x="284475" y="153386"/>
                  </a:cubicBezTo>
                  <a:cubicBezTo>
                    <a:pt x="284779" y="150520"/>
                    <a:pt x="285119" y="147642"/>
                    <a:pt x="285082" y="144763"/>
                  </a:cubicBezTo>
                  <a:lnTo>
                    <a:pt x="285082" y="142261"/>
                  </a:lnTo>
                  <a:lnTo>
                    <a:pt x="285082" y="1870"/>
                  </a:lnTo>
                  <a:cubicBezTo>
                    <a:pt x="285082" y="1603"/>
                    <a:pt x="285094" y="1336"/>
                    <a:pt x="285070" y="1069"/>
                  </a:cubicBezTo>
                  <a:cubicBezTo>
                    <a:pt x="284864" y="753"/>
                    <a:pt x="284536" y="753"/>
                    <a:pt x="284232" y="753"/>
                  </a:cubicBezTo>
                  <a:cubicBezTo>
                    <a:pt x="282580" y="741"/>
                    <a:pt x="280928" y="668"/>
                    <a:pt x="279277" y="607"/>
                  </a:cubicBezTo>
                  <a:cubicBezTo>
                    <a:pt x="278305" y="574"/>
                    <a:pt x="277334" y="560"/>
                    <a:pt x="276363" y="560"/>
                  </a:cubicBezTo>
                  <a:cubicBezTo>
                    <a:pt x="271589" y="560"/>
                    <a:pt x="266816" y="901"/>
                    <a:pt x="262042" y="1032"/>
                  </a:cubicBezTo>
                  <a:cubicBezTo>
                    <a:pt x="261362" y="1057"/>
                    <a:pt x="260912" y="1372"/>
                    <a:pt x="260633" y="1980"/>
                  </a:cubicBezTo>
                  <a:cubicBezTo>
                    <a:pt x="260293" y="2733"/>
                    <a:pt x="260050" y="3522"/>
                    <a:pt x="259722" y="4287"/>
                  </a:cubicBezTo>
                  <a:cubicBezTo>
                    <a:pt x="259613" y="4530"/>
                    <a:pt x="259540" y="4822"/>
                    <a:pt x="259261" y="4980"/>
                  </a:cubicBezTo>
                  <a:cubicBezTo>
                    <a:pt x="259006" y="4700"/>
                    <a:pt x="259103" y="4397"/>
                    <a:pt x="259078" y="4117"/>
                  </a:cubicBezTo>
                  <a:cubicBezTo>
                    <a:pt x="259030" y="3437"/>
                    <a:pt x="259248" y="2769"/>
                    <a:pt x="259212" y="2089"/>
                  </a:cubicBezTo>
                  <a:cubicBezTo>
                    <a:pt x="259176" y="1263"/>
                    <a:pt x="258957" y="996"/>
                    <a:pt x="258155" y="887"/>
                  </a:cubicBezTo>
                  <a:cubicBezTo>
                    <a:pt x="256273" y="619"/>
                    <a:pt x="254378" y="474"/>
                    <a:pt x="252483" y="449"/>
                  </a:cubicBezTo>
                  <a:cubicBezTo>
                    <a:pt x="252346" y="448"/>
                    <a:pt x="252208" y="447"/>
                    <a:pt x="252070" y="447"/>
                  </a:cubicBezTo>
                  <a:cubicBezTo>
                    <a:pt x="249941" y="447"/>
                    <a:pt x="247841" y="618"/>
                    <a:pt x="245730" y="789"/>
                  </a:cubicBezTo>
                  <a:cubicBezTo>
                    <a:pt x="244249" y="899"/>
                    <a:pt x="242779" y="1032"/>
                    <a:pt x="241297" y="1057"/>
                  </a:cubicBezTo>
                  <a:cubicBezTo>
                    <a:pt x="240180" y="1069"/>
                    <a:pt x="239900" y="1312"/>
                    <a:pt x="239597" y="2356"/>
                  </a:cubicBezTo>
                  <a:cubicBezTo>
                    <a:pt x="239512" y="2660"/>
                    <a:pt x="239415" y="2964"/>
                    <a:pt x="239305" y="3255"/>
                  </a:cubicBezTo>
                  <a:cubicBezTo>
                    <a:pt x="239208" y="3486"/>
                    <a:pt x="239123" y="3729"/>
                    <a:pt x="238807" y="3729"/>
                  </a:cubicBezTo>
                  <a:cubicBezTo>
                    <a:pt x="238492" y="3729"/>
                    <a:pt x="238322" y="3522"/>
                    <a:pt x="238200" y="3267"/>
                  </a:cubicBezTo>
                  <a:cubicBezTo>
                    <a:pt x="238006" y="2903"/>
                    <a:pt x="237969" y="2478"/>
                    <a:pt x="237848" y="2089"/>
                  </a:cubicBezTo>
                  <a:cubicBezTo>
                    <a:pt x="237697" y="1542"/>
                    <a:pt x="237367" y="1274"/>
                    <a:pt x="236805" y="1274"/>
                  </a:cubicBezTo>
                  <a:cubicBezTo>
                    <a:pt x="236781" y="1274"/>
                    <a:pt x="236756" y="1274"/>
                    <a:pt x="236730" y="1275"/>
                  </a:cubicBezTo>
                  <a:cubicBezTo>
                    <a:pt x="235485" y="1334"/>
                    <a:pt x="234240" y="1356"/>
                    <a:pt x="232997" y="1356"/>
                  </a:cubicBezTo>
                  <a:cubicBezTo>
                    <a:pt x="231668" y="1356"/>
                    <a:pt x="230342" y="1331"/>
                    <a:pt x="229018" y="1300"/>
                  </a:cubicBezTo>
                  <a:cubicBezTo>
                    <a:pt x="227500" y="1263"/>
                    <a:pt x="225957" y="1178"/>
                    <a:pt x="224524" y="547"/>
                  </a:cubicBezTo>
                  <a:cubicBezTo>
                    <a:pt x="224075" y="352"/>
                    <a:pt x="223577" y="328"/>
                    <a:pt x="223091" y="304"/>
                  </a:cubicBezTo>
                  <a:cubicBezTo>
                    <a:pt x="222941" y="300"/>
                    <a:pt x="222791" y="298"/>
                    <a:pt x="222642" y="298"/>
                  </a:cubicBezTo>
                  <a:cubicBezTo>
                    <a:pt x="221385" y="298"/>
                    <a:pt x="220135" y="426"/>
                    <a:pt x="218876" y="534"/>
                  </a:cubicBezTo>
                  <a:cubicBezTo>
                    <a:pt x="217761" y="623"/>
                    <a:pt x="216646" y="847"/>
                    <a:pt x="215524" y="847"/>
                  </a:cubicBezTo>
                  <a:cubicBezTo>
                    <a:pt x="214959" y="847"/>
                    <a:pt x="214393" y="790"/>
                    <a:pt x="213824" y="632"/>
                  </a:cubicBezTo>
                  <a:cubicBezTo>
                    <a:pt x="213646" y="599"/>
                    <a:pt x="213468" y="583"/>
                    <a:pt x="213289" y="583"/>
                  </a:cubicBezTo>
                  <a:cubicBezTo>
                    <a:pt x="213200" y="583"/>
                    <a:pt x="213111" y="587"/>
                    <a:pt x="213022" y="595"/>
                  </a:cubicBezTo>
                  <a:cubicBezTo>
                    <a:pt x="211152" y="644"/>
                    <a:pt x="209306" y="887"/>
                    <a:pt x="207435" y="947"/>
                  </a:cubicBezTo>
                  <a:cubicBezTo>
                    <a:pt x="206285" y="989"/>
                    <a:pt x="205131" y="1087"/>
                    <a:pt x="203983" y="1087"/>
                  </a:cubicBezTo>
                  <a:cubicBezTo>
                    <a:pt x="202768" y="1087"/>
                    <a:pt x="201559" y="977"/>
                    <a:pt x="200366" y="571"/>
                  </a:cubicBezTo>
                  <a:cubicBezTo>
                    <a:pt x="199856" y="413"/>
                    <a:pt x="199322" y="328"/>
                    <a:pt x="198788" y="304"/>
                  </a:cubicBezTo>
                  <a:cubicBezTo>
                    <a:pt x="196018" y="109"/>
                    <a:pt x="193225" y="73"/>
                    <a:pt x="190443" y="73"/>
                  </a:cubicBezTo>
                  <a:cubicBezTo>
                    <a:pt x="190284" y="68"/>
                    <a:pt x="190125" y="66"/>
                    <a:pt x="189967" y="66"/>
                  </a:cubicBezTo>
                  <a:cubicBezTo>
                    <a:pt x="189414" y="66"/>
                    <a:pt x="188864" y="89"/>
                    <a:pt x="188315" y="89"/>
                  </a:cubicBezTo>
                  <a:cubicBezTo>
                    <a:pt x="187818" y="89"/>
                    <a:pt x="187321" y="70"/>
                    <a:pt x="186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6" name="Google Shape;2196;p98"/>
            <p:cNvSpPr/>
            <p:nvPr/>
          </p:nvSpPr>
          <p:spPr>
            <a:xfrm>
              <a:off x="4105300" y="3760779"/>
              <a:ext cx="9333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X</a:t>
              </a:r>
              <a:endParaRPr dirty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grpSp>
        <p:nvGrpSpPr>
          <p:cNvPr id="2197" name="Google Shape;2197;p98"/>
          <p:cNvGrpSpPr/>
          <p:nvPr/>
        </p:nvGrpSpPr>
        <p:grpSpPr>
          <a:xfrm>
            <a:off x="910250" y="2458237"/>
            <a:ext cx="949563" cy="263735"/>
            <a:chOff x="4097207" y="2283974"/>
            <a:chExt cx="949563" cy="263735"/>
          </a:xfrm>
        </p:grpSpPr>
        <p:sp>
          <p:nvSpPr>
            <p:cNvPr id="2198" name="Google Shape;2198;p98"/>
            <p:cNvSpPr/>
            <p:nvPr/>
          </p:nvSpPr>
          <p:spPr>
            <a:xfrm rot="5400000">
              <a:off x="4440121" y="1941060"/>
              <a:ext cx="263735" cy="949563"/>
            </a:xfrm>
            <a:custGeom>
              <a:avLst/>
              <a:gdLst/>
              <a:ahLst/>
              <a:cxnLst/>
              <a:rect l="l" t="t" r="r" b="b"/>
              <a:pathLst>
                <a:path w="285119" h="158063" extrusionOk="0">
                  <a:moveTo>
                    <a:pt x="182306" y="0"/>
                  </a:moveTo>
                  <a:cubicBezTo>
                    <a:pt x="181869" y="182"/>
                    <a:pt x="181638" y="547"/>
                    <a:pt x="181480" y="972"/>
                  </a:cubicBezTo>
                  <a:cubicBezTo>
                    <a:pt x="181189" y="1737"/>
                    <a:pt x="180946" y="2526"/>
                    <a:pt x="180618" y="3291"/>
                  </a:cubicBezTo>
                  <a:cubicBezTo>
                    <a:pt x="180439" y="3684"/>
                    <a:pt x="180331" y="4252"/>
                    <a:pt x="179789" y="4252"/>
                  </a:cubicBezTo>
                  <a:cubicBezTo>
                    <a:pt x="179778" y="4252"/>
                    <a:pt x="179767" y="4251"/>
                    <a:pt x="179755" y="4251"/>
                  </a:cubicBezTo>
                  <a:cubicBezTo>
                    <a:pt x="179172" y="4227"/>
                    <a:pt x="178929" y="3692"/>
                    <a:pt x="178723" y="3231"/>
                  </a:cubicBezTo>
                  <a:cubicBezTo>
                    <a:pt x="178614" y="2927"/>
                    <a:pt x="178541" y="2623"/>
                    <a:pt x="178480" y="2320"/>
                  </a:cubicBezTo>
                  <a:cubicBezTo>
                    <a:pt x="178383" y="1858"/>
                    <a:pt x="178310" y="1409"/>
                    <a:pt x="178237" y="947"/>
                  </a:cubicBezTo>
                  <a:cubicBezTo>
                    <a:pt x="178116" y="328"/>
                    <a:pt x="177836" y="61"/>
                    <a:pt x="177156" y="61"/>
                  </a:cubicBezTo>
                  <a:cubicBezTo>
                    <a:pt x="176957" y="60"/>
                    <a:pt x="176758" y="59"/>
                    <a:pt x="176559" y="59"/>
                  </a:cubicBezTo>
                  <a:cubicBezTo>
                    <a:pt x="174475" y="59"/>
                    <a:pt x="172392" y="115"/>
                    <a:pt x="170318" y="170"/>
                  </a:cubicBezTo>
                  <a:cubicBezTo>
                    <a:pt x="169225" y="194"/>
                    <a:pt x="168132" y="182"/>
                    <a:pt x="167039" y="255"/>
                  </a:cubicBezTo>
                  <a:cubicBezTo>
                    <a:pt x="165278" y="377"/>
                    <a:pt x="163529" y="680"/>
                    <a:pt x="161768" y="850"/>
                  </a:cubicBezTo>
                  <a:cubicBezTo>
                    <a:pt x="157857" y="1239"/>
                    <a:pt x="153922" y="1287"/>
                    <a:pt x="149999" y="1300"/>
                  </a:cubicBezTo>
                  <a:cubicBezTo>
                    <a:pt x="143146" y="1317"/>
                    <a:pt x="136296" y="1347"/>
                    <a:pt x="129447" y="1347"/>
                  </a:cubicBezTo>
                  <a:cubicBezTo>
                    <a:pt x="121681" y="1347"/>
                    <a:pt x="113917" y="1308"/>
                    <a:pt x="106153" y="1166"/>
                  </a:cubicBezTo>
                  <a:cubicBezTo>
                    <a:pt x="104550" y="1130"/>
                    <a:pt x="102959" y="1081"/>
                    <a:pt x="101355" y="984"/>
                  </a:cubicBezTo>
                  <a:cubicBezTo>
                    <a:pt x="99319" y="855"/>
                    <a:pt x="97306" y="514"/>
                    <a:pt x="95265" y="514"/>
                  </a:cubicBezTo>
                  <a:cubicBezTo>
                    <a:pt x="94811" y="514"/>
                    <a:pt x="94356" y="531"/>
                    <a:pt x="93898" y="571"/>
                  </a:cubicBezTo>
                  <a:cubicBezTo>
                    <a:pt x="92938" y="644"/>
                    <a:pt x="92355" y="996"/>
                    <a:pt x="92015" y="1858"/>
                  </a:cubicBezTo>
                  <a:cubicBezTo>
                    <a:pt x="91627" y="2806"/>
                    <a:pt x="91335" y="3789"/>
                    <a:pt x="90995" y="4749"/>
                  </a:cubicBezTo>
                  <a:cubicBezTo>
                    <a:pt x="90771" y="5382"/>
                    <a:pt x="90493" y="5687"/>
                    <a:pt x="90086" y="5687"/>
                  </a:cubicBezTo>
                  <a:cubicBezTo>
                    <a:pt x="89853" y="5687"/>
                    <a:pt x="89578" y="5587"/>
                    <a:pt x="89246" y="5393"/>
                  </a:cubicBezTo>
                  <a:cubicBezTo>
                    <a:pt x="88360" y="4870"/>
                    <a:pt x="87971" y="4032"/>
                    <a:pt x="87728" y="3097"/>
                  </a:cubicBezTo>
                  <a:cubicBezTo>
                    <a:pt x="87280" y="1374"/>
                    <a:pt x="87199" y="884"/>
                    <a:pt x="85712" y="884"/>
                  </a:cubicBezTo>
                  <a:cubicBezTo>
                    <a:pt x="85385" y="884"/>
                    <a:pt x="84990" y="908"/>
                    <a:pt x="84509" y="947"/>
                  </a:cubicBezTo>
                  <a:cubicBezTo>
                    <a:pt x="84437" y="947"/>
                    <a:pt x="84364" y="972"/>
                    <a:pt x="84291" y="972"/>
                  </a:cubicBezTo>
                  <a:cubicBezTo>
                    <a:pt x="83701" y="1019"/>
                    <a:pt x="83112" y="1043"/>
                    <a:pt x="82523" y="1043"/>
                  </a:cubicBezTo>
                  <a:cubicBezTo>
                    <a:pt x="81897" y="1043"/>
                    <a:pt x="81272" y="1016"/>
                    <a:pt x="80647" y="960"/>
                  </a:cubicBezTo>
                  <a:cubicBezTo>
                    <a:pt x="78929" y="804"/>
                    <a:pt x="77282" y="157"/>
                    <a:pt x="75509" y="157"/>
                  </a:cubicBezTo>
                  <a:cubicBezTo>
                    <a:pt x="75477" y="157"/>
                    <a:pt x="75445" y="157"/>
                    <a:pt x="75412" y="158"/>
                  </a:cubicBezTo>
                  <a:cubicBezTo>
                    <a:pt x="75210" y="162"/>
                    <a:pt x="75007" y="164"/>
                    <a:pt x="74804" y="164"/>
                  </a:cubicBezTo>
                  <a:cubicBezTo>
                    <a:pt x="74376" y="164"/>
                    <a:pt x="73948" y="157"/>
                    <a:pt x="73519" y="157"/>
                  </a:cubicBezTo>
                  <a:cubicBezTo>
                    <a:pt x="72408" y="157"/>
                    <a:pt x="71298" y="200"/>
                    <a:pt x="70214" y="510"/>
                  </a:cubicBezTo>
                  <a:cubicBezTo>
                    <a:pt x="68993" y="851"/>
                    <a:pt x="67727" y="1021"/>
                    <a:pt x="66459" y="1021"/>
                  </a:cubicBezTo>
                  <a:cubicBezTo>
                    <a:pt x="66415" y="1021"/>
                    <a:pt x="66371" y="1021"/>
                    <a:pt x="66327" y="1020"/>
                  </a:cubicBezTo>
                  <a:cubicBezTo>
                    <a:pt x="66251" y="1020"/>
                    <a:pt x="66174" y="1020"/>
                    <a:pt x="66098" y="1020"/>
                  </a:cubicBezTo>
                  <a:cubicBezTo>
                    <a:pt x="64256" y="1020"/>
                    <a:pt x="62425" y="1155"/>
                    <a:pt x="60583" y="1178"/>
                  </a:cubicBezTo>
                  <a:cubicBezTo>
                    <a:pt x="59805" y="1190"/>
                    <a:pt x="59307" y="1542"/>
                    <a:pt x="59052" y="2283"/>
                  </a:cubicBezTo>
                  <a:cubicBezTo>
                    <a:pt x="58931" y="2648"/>
                    <a:pt x="58834" y="3024"/>
                    <a:pt x="58773" y="3401"/>
                  </a:cubicBezTo>
                  <a:cubicBezTo>
                    <a:pt x="58578" y="4482"/>
                    <a:pt x="58506" y="5575"/>
                    <a:pt x="58336" y="6729"/>
                  </a:cubicBezTo>
                  <a:cubicBezTo>
                    <a:pt x="58117" y="6291"/>
                    <a:pt x="57971" y="5915"/>
                    <a:pt x="57813" y="5526"/>
                  </a:cubicBezTo>
                  <a:cubicBezTo>
                    <a:pt x="57352" y="4457"/>
                    <a:pt x="56951" y="3364"/>
                    <a:pt x="56332" y="2368"/>
                  </a:cubicBezTo>
                  <a:cubicBezTo>
                    <a:pt x="55965" y="1765"/>
                    <a:pt x="55495" y="1335"/>
                    <a:pt x="54753" y="1335"/>
                  </a:cubicBezTo>
                  <a:cubicBezTo>
                    <a:pt x="54733" y="1335"/>
                    <a:pt x="54713" y="1335"/>
                    <a:pt x="54692" y="1336"/>
                  </a:cubicBezTo>
                  <a:cubicBezTo>
                    <a:pt x="54493" y="1344"/>
                    <a:pt x="54293" y="1347"/>
                    <a:pt x="54095" y="1347"/>
                  </a:cubicBezTo>
                  <a:cubicBezTo>
                    <a:pt x="52742" y="1347"/>
                    <a:pt x="51395" y="1190"/>
                    <a:pt x="50040" y="1190"/>
                  </a:cubicBezTo>
                  <a:cubicBezTo>
                    <a:pt x="48534" y="1190"/>
                    <a:pt x="47028" y="1093"/>
                    <a:pt x="45546" y="911"/>
                  </a:cubicBezTo>
                  <a:cubicBezTo>
                    <a:pt x="45431" y="898"/>
                    <a:pt x="45320" y="891"/>
                    <a:pt x="45213" y="891"/>
                  </a:cubicBezTo>
                  <a:cubicBezTo>
                    <a:pt x="44551" y="891"/>
                    <a:pt x="44072" y="1161"/>
                    <a:pt x="43737" y="1810"/>
                  </a:cubicBezTo>
                  <a:cubicBezTo>
                    <a:pt x="43530" y="2271"/>
                    <a:pt x="43251" y="2696"/>
                    <a:pt x="42923" y="3097"/>
                  </a:cubicBezTo>
                  <a:cubicBezTo>
                    <a:pt x="42609" y="3427"/>
                    <a:pt x="42306" y="3593"/>
                    <a:pt x="42020" y="3593"/>
                  </a:cubicBezTo>
                  <a:cubicBezTo>
                    <a:pt x="41686" y="3593"/>
                    <a:pt x="41376" y="3367"/>
                    <a:pt x="41101" y="2915"/>
                  </a:cubicBezTo>
                  <a:cubicBezTo>
                    <a:pt x="40834" y="2478"/>
                    <a:pt x="40639" y="1992"/>
                    <a:pt x="40372" y="1567"/>
                  </a:cubicBezTo>
                  <a:cubicBezTo>
                    <a:pt x="39947" y="874"/>
                    <a:pt x="39388" y="352"/>
                    <a:pt x="38526" y="328"/>
                  </a:cubicBezTo>
                  <a:cubicBezTo>
                    <a:pt x="38155" y="317"/>
                    <a:pt x="37784" y="311"/>
                    <a:pt x="37412" y="311"/>
                  </a:cubicBezTo>
                  <a:cubicBezTo>
                    <a:pt x="36958" y="311"/>
                    <a:pt x="36503" y="320"/>
                    <a:pt x="36048" y="340"/>
                  </a:cubicBezTo>
                  <a:cubicBezTo>
                    <a:pt x="33303" y="486"/>
                    <a:pt x="30571" y="547"/>
                    <a:pt x="27838" y="741"/>
                  </a:cubicBezTo>
                  <a:cubicBezTo>
                    <a:pt x="27660" y="754"/>
                    <a:pt x="27482" y="759"/>
                    <a:pt x="27304" y="759"/>
                  </a:cubicBezTo>
                  <a:cubicBezTo>
                    <a:pt x="26462" y="759"/>
                    <a:pt x="25622" y="639"/>
                    <a:pt x="24789" y="619"/>
                  </a:cubicBezTo>
                  <a:cubicBezTo>
                    <a:pt x="24604" y="614"/>
                    <a:pt x="24418" y="611"/>
                    <a:pt x="24233" y="611"/>
                  </a:cubicBezTo>
                  <a:cubicBezTo>
                    <a:pt x="22891" y="611"/>
                    <a:pt x="21557" y="751"/>
                    <a:pt x="20223" y="826"/>
                  </a:cubicBezTo>
                  <a:cubicBezTo>
                    <a:pt x="18524" y="920"/>
                    <a:pt x="16826" y="966"/>
                    <a:pt x="15129" y="966"/>
                  </a:cubicBezTo>
                  <a:cubicBezTo>
                    <a:pt x="13550" y="966"/>
                    <a:pt x="11972" y="926"/>
                    <a:pt x="10397" y="850"/>
                  </a:cubicBezTo>
                  <a:cubicBezTo>
                    <a:pt x="8910" y="781"/>
                    <a:pt x="7423" y="767"/>
                    <a:pt x="5936" y="767"/>
                  </a:cubicBezTo>
                  <a:cubicBezTo>
                    <a:pt x="4867" y="767"/>
                    <a:pt x="3797" y="774"/>
                    <a:pt x="2727" y="774"/>
                  </a:cubicBezTo>
                  <a:cubicBezTo>
                    <a:pt x="2150" y="774"/>
                    <a:pt x="1573" y="772"/>
                    <a:pt x="996" y="765"/>
                  </a:cubicBezTo>
                  <a:cubicBezTo>
                    <a:pt x="936" y="763"/>
                    <a:pt x="875" y="761"/>
                    <a:pt x="814" y="761"/>
                  </a:cubicBezTo>
                  <a:cubicBezTo>
                    <a:pt x="540" y="761"/>
                    <a:pt x="266" y="805"/>
                    <a:pt x="97" y="1093"/>
                  </a:cubicBezTo>
                  <a:cubicBezTo>
                    <a:pt x="49" y="1433"/>
                    <a:pt x="24" y="1773"/>
                    <a:pt x="61" y="2113"/>
                  </a:cubicBezTo>
                  <a:cubicBezTo>
                    <a:pt x="61" y="53501"/>
                    <a:pt x="49" y="104901"/>
                    <a:pt x="49" y="156314"/>
                  </a:cubicBezTo>
                  <a:cubicBezTo>
                    <a:pt x="49" y="156654"/>
                    <a:pt x="0" y="156994"/>
                    <a:pt x="109" y="157334"/>
                  </a:cubicBezTo>
                  <a:cubicBezTo>
                    <a:pt x="527" y="157751"/>
                    <a:pt x="1064" y="157771"/>
                    <a:pt x="1585" y="157771"/>
                  </a:cubicBezTo>
                  <a:cubicBezTo>
                    <a:pt x="1640" y="157771"/>
                    <a:pt x="1695" y="157771"/>
                    <a:pt x="1749" y="157771"/>
                  </a:cubicBezTo>
                  <a:cubicBezTo>
                    <a:pt x="3061" y="157781"/>
                    <a:pt x="4371" y="157788"/>
                    <a:pt x="5681" y="157788"/>
                  </a:cubicBezTo>
                  <a:cubicBezTo>
                    <a:pt x="8982" y="157788"/>
                    <a:pt x="12279" y="157747"/>
                    <a:pt x="15583" y="157625"/>
                  </a:cubicBezTo>
                  <a:cubicBezTo>
                    <a:pt x="15777" y="157613"/>
                    <a:pt x="15972" y="157577"/>
                    <a:pt x="16166" y="157565"/>
                  </a:cubicBezTo>
                  <a:cubicBezTo>
                    <a:pt x="17436" y="157494"/>
                    <a:pt x="18709" y="157444"/>
                    <a:pt x="19983" y="157444"/>
                  </a:cubicBezTo>
                  <a:cubicBezTo>
                    <a:pt x="21133" y="157444"/>
                    <a:pt x="22282" y="157485"/>
                    <a:pt x="23429" y="157589"/>
                  </a:cubicBezTo>
                  <a:cubicBezTo>
                    <a:pt x="24832" y="157712"/>
                    <a:pt x="26227" y="157787"/>
                    <a:pt x="27623" y="157787"/>
                  </a:cubicBezTo>
                  <a:cubicBezTo>
                    <a:pt x="28571" y="157787"/>
                    <a:pt x="29520" y="157752"/>
                    <a:pt x="30474" y="157674"/>
                  </a:cubicBezTo>
                  <a:cubicBezTo>
                    <a:pt x="31520" y="157579"/>
                    <a:pt x="32578" y="157428"/>
                    <a:pt x="33631" y="157428"/>
                  </a:cubicBezTo>
                  <a:cubicBezTo>
                    <a:pt x="34058" y="157428"/>
                    <a:pt x="34483" y="157453"/>
                    <a:pt x="34907" y="157516"/>
                  </a:cubicBezTo>
                  <a:cubicBezTo>
                    <a:pt x="37797" y="157965"/>
                    <a:pt x="40712" y="157880"/>
                    <a:pt x="43615" y="157941"/>
                  </a:cubicBezTo>
                  <a:cubicBezTo>
                    <a:pt x="43646" y="157942"/>
                    <a:pt x="43677" y="157942"/>
                    <a:pt x="43707" y="157942"/>
                  </a:cubicBezTo>
                  <a:cubicBezTo>
                    <a:pt x="44529" y="157942"/>
                    <a:pt x="45063" y="157624"/>
                    <a:pt x="45449" y="156921"/>
                  </a:cubicBezTo>
                  <a:cubicBezTo>
                    <a:pt x="45789" y="156338"/>
                    <a:pt x="46093" y="155731"/>
                    <a:pt x="46518" y="155184"/>
                  </a:cubicBezTo>
                  <a:cubicBezTo>
                    <a:pt x="46614" y="155055"/>
                    <a:pt x="46701" y="154870"/>
                    <a:pt x="46879" y="154870"/>
                  </a:cubicBezTo>
                  <a:cubicBezTo>
                    <a:pt x="46903" y="154870"/>
                    <a:pt x="46928" y="154873"/>
                    <a:pt x="46955" y="154880"/>
                  </a:cubicBezTo>
                  <a:cubicBezTo>
                    <a:pt x="47149" y="154941"/>
                    <a:pt x="47162" y="155148"/>
                    <a:pt x="47198" y="155305"/>
                  </a:cubicBezTo>
                  <a:cubicBezTo>
                    <a:pt x="47356" y="155913"/>
                    <a:pt x="47441" y="156544"/>
                    <a:pt x="47623" y="157152"/>
                  </a:cubicBezTo>
                  <a:cubicBezTo>
                    <a:pt x="47793" y="157674"/>
                    <a:pt x="48097" y="157941"/>
                    <a:pt x="48692" y="157941"/>
                  </a:cubicBezTo>
                  <a:cubicBezTo>
                    <a:pt x="52251" y="157929"/>
                    <a:pt x="55809" y="157820"/>
                    <a:pt x="59368" y="157455"/>
                  </a:cubicBezTo>
                  <a:cubicBezTo>
                    <a:pt x="60795" y="157309"/>
                    <a:pt x="62225" y="157237"/>
                    <a:pt x="63655" y="157237"/>
                  </a:cubicBezTo>
                  <a:cubicBezTo>
                    <a:pt x="65086" y="157237"/>
                    <a:pt x="66516" y="157309"/>
                    <a:pt x="67943" y="157455"/>
                  </a:cubicBezTo>
                  <a:cubicBezTo>
                    <a:pt x="70006" y="157678"/>
                    <a:pt x="72060" y="157860"/>
                    <a:pt x="74131" y="157860"/>
                  </a:cubicBezTo>
                  <a:cubicBezTo>
                    <a:pt x="74315" y="157860"/>
                    <a:pt x="74499" y="157859"/>
                    <a:pt x="74684" y="157856"/>
                  </a:cubicBezTo>
                  <a:cubicBezTo>
                    <a:pt x="75586" y="157845"/>
                    <a:pt x="76488" y="157664"/>
                    <a:pt x="77381" y="157664"/>
                  </a:cubicBezTo>
                  <a:cubicBezTo>
                    <a:pt x="77498" y="157664"/>
                    <a:pt x="77615" y="157667"/>
                    <a:pt x="77732" y="157674"/>
                  </a:cubicBezTo>
                  <a:cubicBezTo>
                    <a:pt x="78853" y="157743"/>
                    <a:pt x="79971" y="157760"/>
                    <a:pt x="81089" y="157760"/>
                  </a:cubicBezTo>
                  <a:cubicBezTo>
                    <a:pt x="82195" y="157760"/>
                    <a:pt x="83300" y="157743"/>
                    <a:pt x="84406" y="157743"/>
                  </a:cubicBezTo>
                  <a:cubicBezTo>
                    <a:pt x="84946" y="157743"/>
                    <a:pt x="85487" y="157747"/>
                    <a:pt x="86028" y="157759"/>
                  </a:cubicBezTo>
                  <a:cubicBezTo>
                    <a:pt x="86538" y="157759"/>
                    <a:pt x="87048" y="157722"/>
                    <a:pt x="87546" y="157662"/>
                  </a:cubicBezTo>
                  <a:cubicBezTo>
                    <a:pt x="88129" y="157601"/>
                    <a:pt x="88675" y="157309"/>
                    <a:pt x="89028" y="156836"/>
                  </a:cubicBezTo>
                  <a:cubicBezTo>
                    <a:pt x="89295" y="156514"/>
                    <a:pt x="89486" y="156356"/>
                    <a:pt x="89682" y="156356"/>
                  </a:cubicBezTo>
                  <a:cubicBezTo>
                    <a:pt x="89878" y="156356"/>
                    <a:pt x="90078" y="156514"/>
                    <a:pt x="90364" y="156824"/>
                  </a:cubicBezTo>
                  <a:cubicBezTo>
                    <a:pt x="90716" y="157212"/>
                    <a:pt x="91092" y="157565"/>
                    <a:pt x="91639" y="157577"/>
                  </a:cubicBezTo>
                  <a:cubicBezTo>
                    <a:pt x="92878" y="157625"/>
                    <a:pt x="94117" y="157650"/>
                    <a:pt x="95355" y="157674"/>
                  </a:cubicBezTo>
                  <a:cubicBezTo>
                    <a:pt x="95383" y="157674"/>
                    <a:pt x="95410" y="157674"/>
                    <a:pt x="95438" y="157674"/>
                  </a:cubicBezTo>
                  <a:cubicBezTo>
                    <a:pt x="96438" y="157674"/>
                    <a:pt x="97437" y="157525"/>
                    <a:pt x="98441" y="157525"/>
                  </a:cubicBezTo>
                  <a:cubicBezTo>
                    <a:pt x="98861" y="157525"/>
                    <a:pt x="99282" y="157551"/>
                    <a:pt x="99704" y="157625"/>
                  </a:cubicBezTo>
                  <a:cubicBezTo>
                    <a:pt x="101768" y="157990"/>
                    <a:pt x="103857" y="157868"/>
                    <a:pt x="105934" y="158002"/>
                  </a:cubicBezTo>
                  <a:cubicBezTo>
                    <a:pt x="105979" y="158005"/>
                    <a:pt x="106021" y="158007"/>
                    <a:pt x="106062" y="158007"/>
                  </a:cubicBezTo>
                  <a:cubicBezTo>
                    <a:pt x="106647" y="158007"/>
                    <a:pt x="106874" y="157684"/>
                    <a:pt x="106942" y="157139"/>
                  </a:cubicBezTo>
                  <a:cubicBezTo>
                    <a:pt x="107003" y="156569"/>
                    <a:pt x="107088" y="155986"/>
                    <a:pt x="107137" y="155415"/>
                  </a:cubicBezTo>
                  <a:cubicBezTo>
                    <a:pt x="107197" y="154880"/>
                    <a:pt x="107161" y="154322"/>
                    <a:pt x="107465" y="153787"/>
                  </a:cubicBezTo>
                  <a:cubicBezTo>
                    <a:pt x="107732" y="154030"/>
                    <a:pt x="107793" y="154322"/>
                    <a:pt x="107878" y="154601"/>
                  </a:cubicBezTo>
                  <a:cubicBezTo>
                    <a:pt x="108096" y="155318"/>
                    <a:pt x="108291" y="156046"/>
                    <a:pt x="108485" y="156775"/>
                  </a:cubicBezTo>
                  <a:cubicBezTo>
                    <a:pt x="108788" y="157856"/>
                    <a:pt x="108874" y="157917"/>
                    <a:pt x="109991" y="157917"/>
                  </a:cubicBezTo>
                  <a:cubicBezTo>
                    <a:pt x="110859" y="157916"/>
                    <a:pt x="111728" y="157916"/>
                    <a:pt x="112597" y="157916"/>
                  </a:cubicBezTo>
                  <a:cubicBezTo>
                    <a:pt x="118108" y="157916"/>
                    <a:pt x="123622" y="157931"/>
                    <a:pt x="129135" y="157931"/>
                  </a:cubicBezTo>
                  <a:cubicBezTo>
                    <a:pt x="134990" y="157931"/>
                    <a:pt x="140844" y="157914"/>
                    <a:pt x="146695" y="157844"/>
                  </a:cubicBezTo>
                  <a:cubicBezTo>
                    <a:pt x="148550" y="157825"/>
                    <a:pt x="150413" y="157799"/>
                    <a:pt x="152277" y="157799"/>
                  </a:cubicBezTo>
                  <a:cubicBezTo>
                    <a:pt x="152841" y="157799"/>
                    <a:pt x="153406" y="157802"/>
                    <a:pt x="153970" y="157807"/>
                  </a:cubicBezTo>
                  <a:cubicBezTo>
                    <a:pt x="154030" y="157808"/>
                    <a:pt x="154091" y="157808"/>
                    <a:pt x="154151" y="157808"/>
                  </a:cubicBezTo>
                  <a:cubicBezTo>
                    <a:pt x="157404" y="157808"/>
                    <a:pt x="160601" y="157175"/>
                    <a:pt x="163845" y="157115"/>
                  </a:cubicBezTo>
                  <a:cubicBezTo>
                    <a:pt x="166572" y="157070"/>
                    <a:pt x="169309" y="156942"/>
                    <a:pt x="172038" y="156942"/>
                  </a:cubicBezTo>
                  <a:cubicBezTo>
                    <a:pt x="172262" y="156942"/>
                    <a:pt x="172487" y="156943"/>
                    <a:pt x="172711" y="156945"/>
                  </a:cubicBezTo>
                  <a:cubicBezTo>
                    <a:pt x="174290" y="156957"/>
                    <a:pt x="175869" y="156994"/>
                    <a:pt x="177436" y="157042"/>
                  </a:cubicBezTo>
                  <a:cubicBezTo>
                    <a:pt x="178626" y="157079"/>
                    <a:pt x="179816" y="157188"/>
                    <a:pt x="180994" y="157273"/>
                  </a:cubicBezTo>
                  <a:cubicBezTo>
                    <a:pt x="182251" y="157368"/>
                    <a:pt x="183450" y="157845"/>
                    <a:pt x="184715" y="157845"/>
                  </a:cubicBezTo>
                  <a:cubicBezTo>
                    <a:pt x="184746" y="157845"/>
                    <a:pt x="184777" y="157844"/>
                    <a:pt x="184808" y="157844"/>
                  </a:cubicBezTo>
                  <a:cubicBezTo>
                    <a:pt x="185350" y="157837"/>
                    <a:pt x="185892" y="157834"/>
                    <a:pt x="186434" y="157834"/>
                  </a:cubicBezTo>
                  <a:cubicBezTo>
                    <a:pt x="187520" y="157834"/>
                    <a:pt x="188606" y="157844"/>
                    <a:pt x="189694" y="157844"/>
                  </a:cubicBezTo>
                  <a:cubicBezTo>
                    <a:pt x="190781" y="157844"/>
                    <a:pt x="191869" y="157834"/>
                    <a:pt x="192958" y="157795"/>
                  </a:cubicBezTo>
                  <a:cubicBezTo>
                    <a:pt x="194014" y="157759"/>
                    <a:pt x="194694" y="157370"/>
                    <a:pt x="195168" y="156459"/>
                  </a:cubicBezTo>
                  <a:cubicBezTo>
                    <a:pt x="195484" y="155828"/>
                    <a:pt x="195812" y="155196"/>
                    <a:pt x="196273" y="154662"/>
                  </a:cubicBezTo>
                  <a:cubicBezTo>
                    <a:pt x="196566" y="154331"/>
                    <a:pt x="196845" y="154170"/>
                    <a:pt x="197135" y="154170"/>
                  </a:cubicBezTo>
                  <a:cubicBezTo>
                    <a:pt x="197399" y="154170"/>
                    <a:pt x="197673" y="154304"/>
                    <a:pt x="197974" y="154565"/>
                  </a:cubicBezTo>
                  <a:cubicBezTo>
                    <a:pt x="198362" y="154893"/>
                    <a:pt x="198690" y="155281"/>
                    <a:pt x="198945" y="155731"/>
                  </a:cubicBezTo>
                  <a:cubicBezTo>
                    <a:pt x="199646" y="157020"/>
                    <a:pt x="200559" y="157566"/>
                    <a:pt x="202021" y="157566"/>
                  </a:cubicBezTo>
                  <a:cubicBezTo>
                    <a:pt x="202157" y="157566"/>
                    <a:pt x="202298" y="157562"/>
                    <a:pt x="202443" y="157552"/>
                  </a:cubicBezTo>
                  <a:cubicBezTo>
                    <a:pt x="204581" y="157410"/>
                    <a:pt x="206736" y="157310"/>
                    <a:pt x="208900" y="157310"/>
                  </a:cubicBezTo>
                  <a:cubicBezTo>
                    <a:pt x="209318" y="157310"/>
                    <a:pt x="209737" y="157314"/>
                    <a:pt x="210156" y="157322"/>
                  </a:cubicBezTo>
                  <a:cubicBezTo>
                    <a:pt x="210783" y="157334"/>
                    <a:pt x="211414" y="157338"/>
                    <a:pt x="212045" y="157338"/>
                  </a:cubicBezTo>
                  <a:cubicBezTo>
                    <a:pt x="213307" y="157338"/>
                    <a:pt x="214573" y="157322"/>
                    <a:pt x="215828" y="157322"/>
                  </a:cubicBezTo>
                  <a:cubicBezTo>
                    <a:pt x="215903" y="157320"/>
                    <a:pt x="215978" y="157319"/>
                    <a:pt x="216053" y="157319"/>
                  </a:cubicBezTo>
                  <a:cubicBezTo>
                    <a:pt x="216439" y="157319"/>
                    <a:pt x="216826" y="157346"/>
                    <a:pt x="217212" y="157407"/>
                  </a:cubicBezTo>
                  <a:cubicBezTo>
                    <a:pt x="219131" y="157795"/>
                    <a:pt x="221099" y="157990"/>
                    <a:pt x="223054" y="157990"/>
                  </a:cubicBezTo>
                  <a:cubicBezTo>
                    <a:pt x="223147" y="157995"/>
                    <a:pt x="223240" y="157997"/>
                    <a:pt x="223334" y="157997"/>
                  </a:cubicBezTo>
                  <a:cubicBezTo>
                    <a:pt x="223614" y="157997"/>
                    <a:pt x="223896" y="157979"/>
                    <a:pt x="224178" y="157979"/>
                  </a:cubicBezTo>
                  <a:cubicBezTo>
                    <a:pt x="224452" y="157979"/>
                    <a:pt x="224726" y="157996"/>
                    <a:pt x="224998" y="158063"/>
                  </a:cubicBezTo>
                  <a:lnTo>
                    <a:pt x="232285" y="158063"/>
                  </a:lnTo>
                  <a:cubicBezTo>
                    <a:pt x="233658" y="157941"/>
                    <a:pt x="235030" y="157953"/>
                    <a:pt x="236390" y="157905"/>
                  </a:cubicBezTo>
                  <a:cubicBezTo>
                    <a:pt x="237386" y="157880"/>
                    <a:pt x="238382" y="157880"/>
                    <a:pt x="239366" y="157783"/>
                  </a:cubicBezTo>
                  <a:cubicBezTo>
                    <a:pt x="241342" y="157600"/>
                    <a:pt x="243309" y="157320"/>
                    <a:pt x="245291" y="157320"/>
                  </a:cubicBezTo>
                  <a:cubicBezTo>
                    <a:pt x="245539" y="157320"/>
                    <a:pt x="245786" y="157324"/>
                    <a:pt x="246034" y="157334"/>
                  </a:cubicBezTo>
                  <a:cubicBezTo>
                    <a:pt x="246085" y="157335"/>
                    <a:pt x="246136" y="157336"/>
                    <a:pt x="246186" y="157336"/>
                  </a:cubicBezTo>
                  <a:cubicBezTo>
                    <a:pt x="247393" y="157336"/>
                    <a:pt x="248252" y="156907"/>
                    <a:pt x="248718" y="155694"/>
                  </a:cubicBezTo>
                  <a:cubicBezTo>
                    <a:pt x="248874" y="155298"/>
                    <a:pt x="249042" y="154747"/>
                    <a:pt x="249587" y="154747"/>
                  </a:cubicBezTo>
                  <a:cubicBezTo>
                    <a:pt x="249593" y="154747"/>
                    <a:pt x="249599" y="154747"/>
                    <a:pt x="249605" y="154747"/>
                  </a:cubicBezTo>
                  <a:cubicBezTo>
                    <a:pt x="250151" y="154747"/>
                    <a:pt x="250164" y="155342"/>
                    <a:pt x="250297" y="155731"/>
                  </a:cubicBezTo>
                  <a:cubicBezTo>
                    <a:pt x="250613" y="156550"/>
                    <a:pt x="251121" y="157020"/>
                    <a:pt x="251996" y="157020"/>
                  </a:cubicBezTo>
                  <a:cubicBezTo>
                    <a:pt x="252028" y="157020"/>
                    <a:pt x="252061" y="157019"/>
                    <a:pt x="252095" y="157018"/>
                  </a:cubicBezTo>
                  <a:cubicBezTo>
                    <a:pt x="252418" y="157007"/>
                    <a:pt x="252741" y="157003"/>
                    <a:pt x="253064" y="157003"/>
                  </a:cubicBezTo>
                  <a:cubicBezTo>
                    <a:pt x="255098" y="157003"/>
                    <a:pt x="257127" y="157184"/>
                    <a:pt x="259162" y="157184"/>
                  </a:cubicBezTo>
                  <a:cubicBezTo>
                    <a:pt x="259401" y="157184"/>
                    <a:pt x="259641" y="157181"/>
                    <a:pt x="259880" y="157176"/>
                  </a:cubicBezTo>
                  <a:cubicBezTo>
                    <a:pt x="260093" y="157171"/>
                    <a:pt x="260306" y="157168"/>
                    <a:pt x="260519" y="157168"/>
                  </a:cubicBezTo>
                  <a:cubicBezTo>
                    <a:pt x="262247" y="157168"/>
                    <a:pt x="263967" y="157327"/>
                    <a:pt x="265698" y="157370"/>
                  </a:cubicBezTo>
                  <a:cubicBezTo>
                    <a:pt x="266742" y="157370"/>
                    <a:pt x="267775" y="157443"/>
                    <a:pt x="268819" y="157552"/>
                  </a:cubicBezTo>
                  <a:cubicBezTo>
                    <a:pt x="270209" y="157728"/>
                    <a:pt x="271599" y="157834"/>
                    <a:pt x="272994" y="157834"/>
                  </a:cubicBezTo>
                  <a:cubicBezTo>
                    <a:pt x="274012" y="157834"/>
                    <a:pt x="275033" y="157778"/>
                    <a:pt x="276058" y="157650"/>
                  </a:cubicBezTo>
                  <a:cubicBezTo>
                    <a:pt x="278511" y="157346"/>
                    <a:pt x="280965" y="156969"/>
                    <a:pt x="283443" y="156860"/>
                  </a:cubicBezTo>
                  <a:cubicBezTo>
                    <a:pt x="284159" y="156836"/>
                    <a:pt x="284353" y="156605"/>
                    <a:pt x="284402" y="155852"/>
                  </a:cubicBezTo>
                  <a:cubicBezTo>
                    <a:pt x="284451" y="155026"/>
                    <a:pt x="284390" y="154212"/>
                    <a:pt x="284475" y="153386"/>
                  </a:cubicBezTo>
                  <a:cubicBezTo>
                    <a:pt x="284779" y="150520"/>
                    <a:pt x="285119" y="147642"/>
                    <a:pt x="285082" y="144763"/>
                  </a:cubicBezTo>
                  <a:lnTo>
                    <a:pt x="285082" y="142261"/>
                  </a:lnTo>
                  <a:lnTo>
                    <a:pt x="285082" y="1870"/>
                  </a:lnTo>
                  <a:cubicBezTo>
                    <a:pt x="285082" y="1603"/>
                    <a:pt x="285094" y="1336"/>
                    <a:pt x="285070" y="1069"/>
                  </a:cubicBezTo>
                  <a:cubicBezTo>
                    <a:pt x="284864" y="753"/>
                    <a:pt x="284536" y="753"/>
                    <a:pt x="284232" y="753"/>
                  </a:cubicBezTo>
                  <a:cubicBezTo>
                    <a:pt x="282580" y="741"/>
                    <a:pt x="280928" y="668"/>
                    <a:pt x="279277" y="607"/>
                  </a:cubicBezTo>
                  <a:cubicBezTo>
                    <a:pt x="278305" y="574"/>
                    <a:pt x="277334" y="560"/>
                    <a:pt x="276363" y="560"/>
                  </a:cubicBezTo>
                  <a:cubicBezTo>
                    <a:pt x="271589" y="560"/>
                    <a:pt x="266816" y="901"/>
                    <a:pt x="262042" y="1032"/>
                  </a:cubicBezTo>
                  <a:cubicBezTo>
                    <a:pt x="261362" y="1057"/>
                    <a:pt x="260912" y="1372"/>
                    <a:pt x="260633" y="1980"/>
                  </a:cubicBezTo>
                  <a:cubicBezTo>
                    <a:pt x="260293" y="2733"/>
                    <a:pt x="260050" y="3522"/>
                    <a:pt x="259722" y="4287"/>
                  </a:cubicBezTo>
                  <a:cubicBezTo>
                    <a:pt x="259613" y="4530"/>
                    <a:pt x="259540" y="4822"/>
                    <a:pt x="259261" y="4980"/>
                  </a:cubicBezTo>
                  <a:cubicBezTo>
                    <a:pt x="259006" y="4700"/>
                    <a:pt x="259103" y="4397"/>
                    <a:pt x="259078" y="4117"/>
                  </a:cubicBezTo>
                  <a:cubicBezTo>
                    <a:pt x="259030" y="3437"/>
                    <a:pt x="259248" y="2769"/>
                    <a:pt x="259212" y="2089"/>
                  </a:cubicBezTo>
                  <a:cubicBezTo>
                    <a:pt x="259176" y="1263"/>
                    <a:pt x="258957" y="996"/>
                    <a:pt x="258155" y="887"/>
                  </a:cubicBezTo>
                  <a:cubicBezTo>
                    <a:pt x="256273" y="619"/>
                    <a:pt x="254378" y="474"/>
                    <a:pt x="252483" y="449"/>
                  </a:cubicBezTo>
                  <a:cubicBezTo>
                    <a:pt x="252346" y="448"/>
                    <a:pt x="252208" y="447"/>
                    <a:pt x="252070" y="447"/>
                  </a:cubicBezTo>
                  <a:cubicBezTo>
                    <a:pt x="249941" y="447"/>
                    <a:pt x="247841" y="618"/>
                    <a:pt x="245730" y="789"/>
                  </a:cubicBezTo>
                  <a:cubicBezTo>
                    <a:pt x="244249" y="899"/>
                    <a:pt x="242779" y="1032"/>
                    <a:pt x="241297" y="1057"/>
                  </a:cubicBezTo>
                  <a:cubicBezTo>
                    <a:pt x="240180" y="1069"/>
                    <a:pt x="239900" y="1312"/>
                    <a:pt x="239597" y="2356"/>
                  </a:cubicBezTo>
                  <a:cubicBezTo>
                    <a:pt x="239512" y="2660"/>
                    <a:pt x="239415" y="2964"/>
                    <a:pt x="239305" y="3255"/>
                  </a:cubicBezTo>
                  <a:cubicBezTo>
                    <a:pt x="239208" y="3486"/>
                    <a:pt x="239123" y="3729"/>
                    <a:pt x="238807" y="3729"/>
                  </a:cubicBezTo>
                  <a:cubicBezTo>
                    <a:pt x="238492" y="3729"/>
                    <a:pt x="238322" y="3522"/>
                    <a:pt x="238200" y="3267"/>
                  </a:cubicBezTo>
                  <a:cubicBezTo>
                    <a:pt x="238006" y="2903"/>
                    <a:pt x="237969" y="2478"/>
                    <a:pt x="237848" y="2089"/>
                  </a:cubicBezTo>
                  <a:cubicBezTo>
                    <a:pt x="237697" y="1542"/>
                    <a:pt x="237367" y="1274"/>
                    <a:pt x="236805" y="1274"/>
                  </a:cubicBezTo>
                  <a:cubicBezTo>
                    <a:pt x="236781" y="1274"/>
                    <a:pt x="236756" y="1274"/>
                    <a:pt x="236730" y="1275"/>
                  </a:cubicBezTo>
                  <a:cubicBezTo>
                    <a:pt x="235485" y="1334"/>
                    <a:pt x="234240" y="1356"/>
                    <a:pt x="232997" y="1356"/>
                  </a:cubicBezTo>
                  <a:cubicBezTo>
                    <a:pt x="231668" y="1356"/>
                    <a:pt x="230342" y="1331"/>
                    <a:pt x="229018" y="1300"/>
                  </a:cubicBezTo>
                  <a:cubicBezTo>
                    <a:pt x="227500" y="1263"/>
                    <a:pt x="225957" y="1178"/>
                    <a:pt x="224524" y="547"/>
                  </a:cubicBezTo>
                  <a:cubicBezTo>
                    <a:pt x="224075" y="352"/>
                    <a:pt x="223577" y="328"/>
                    <a:pt x="223091" y="304"/>
                  </a:cubicBezTo>
                  <a:cubicBezTo>
                    <a:pt x="222941" y="300"/>
                    <a:pt x="222791" y="298"/>
                    <a:pt x="222642" y="298"/>
                  </a:cubicBezTo>
                  <a:cubicBezTo>
                    <a:pt x="221385" y="298"/>
                    <a:pt x="220135" y="426"/>
                    <a:pt x="218876" y="534"/>
                  </a:cubicBezTo>
                  <a:cubicBezTo>
                    <a:pt x="217761" y="623"/>
                    <a:pt x="216646" y="847"/>
                    <a:pt x="215524" y="847"/>
                  </a:cubicBezTo>
                  <a:cubicBezTo>
                    <a:pt x="214959" y="847"/>
                    <a:pt x="214393" y="790"/>
                    <a:pt x="213824" y="632"/>
                  </a:cubicBezTo>
                  <a:cubicBezTo>
                    <a:pt x="213646" y="599"/>
                    <a:pt x="213468" y="583"/>
                    <a:pt x="213289" y="583"/>
                  </a:cubicBezTo>
                  <a:cubicBezTo>
                    <a:pt x="213200" y="583"/>
                    <a:pt x="213111" y="587"/>
                    <a:pt x="213022" y="595"/>
                  </a:cubicBezTo>
                  <a:cubicBezTo>
                    <a:pt x="211152" y="644"/>
                    <a:pt x="209306" y="887"/>
                    <a:pt x="207435" y="947"/>
                  </a:cubicBezTo>
                  <a:cubicBezTo>
                    <a:pt x="206285" y="989"/>
                    <a:pt x="205131" y="1087"/>
                    <a:pt x="203983" y="1087"/>
                  </a:cubicBezTo>
                  <a:cubicBezTo>
                    <a:pt x="202768" y="1087"/>
                    <a:pt x="201559" y="977"/>
                    <a:pt x="200366" y="571"/>
                  </a:cubicBezTo>
                  <a:cubicBezTo>
                    <a:pt x="199856" y="413"/>
                    <a:pt x="199322" y="328"/>
                    <a:pt x="198788" y="304"/>
                  </a:cubicBezTo>
                  <a:cubicBezTo>
                    <a:pt x="196018" y="109"/>
                    <a:pt x="193225" y="73"/>
                    <a:pt x="190443" y="73"/>
                  </a:cubicBezTo>
                  <a:cubicBezTo>
                    <a:pt x="190284" y="68"/>
                    <a:pt x="190125" y="66"/>
                    <a:pt x="189967" y="66"/>
                  </a:cubicBezTo>
                  <a:cubicBezTo>
                    <a:pt x="189414" y="66"/>
                    <a:pt x="188864" y="89"/>
                    <a:pt x="188315" y="89"/>
                  </a:cubicBezTo>
                  <a:cubicBezTo>
                    <a:pt x="187818" y="89"/>
                    <a:pt x="187321" y="70"/>
                    <a:pt x="186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9" name="Google Shape;2199;p98"/>
            <p:cNvSpPr/>
            <p:nvPr/>
          </p:nvSpPr>
          <p:spPr>
            <a:xfrm>
              <a:off x="4105300" y="2290892"/>
              <a:ext cx="933300" cy="2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98"/>
            <p:cNvSpPr/>
            <p:nvPr/>
          </p:nvSpPr>
          <p:spPr>
            <a:xfrm>
              <a:off x="4105300" y="2290892"/>
              <a:ext cx="9333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L</a:t>
              </a:r>
              <a:endParaRPr dirty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sp>
        <p:nvSpPr>
          <p:cNvPr id="8" name="BlokTextu 7">
            <a:extLst>
              <a:ext uri="{FF2B5EF4-FFF2-40B4-BE49-F238E27FC236}">
                <a16:creationId xmlns:a16="http://schemas.microsoft.com/office/drawing/2014/main" id="{E7D2240C-BC8C-476C-59D9-1B62BEFEB370}"/>
              </a:ext>
            </a:extLst>
          </p:cNvPr>
          <p:cNvSpPr txBox="1"/>
          <p:nvPr/>
        </p:nvSpPr>
        <p:spPr>
          <a:xfrm>
            <a:off x="4155141" y="1506071"/>
            <a:ext cx="39803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Domine" panose="020B0604020202020204" charset="0"/>
              </a:rPr>
              <a:t>Umelá inteligencia A.L.E.X spočíva na jednoduchom princípe používania našich problémov ako možnosť učenia pre naše AI.</a:t>
            </a:r>
          </a:p>
          <a:p>
            <a:endParaRPr lang="sk-SK" sz="2000" dirty="0">
              <a:latin typeface="Domine" panose="020B0604020202020204" charset="0"/>
            </a:endParaRPr>
          </a:p>
          <a:p>
            <a:r>
              <a:rPr lang="sk-SK" sz="2000" dirty="0">
                <a:latin typeface="Domine" panose="020B0604020202020204" charset="0"/>
              </a:rPr>
              <a:t>A.L.E.X nedávno dostal aj jeho fyzickú formu.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7"/>
          <p:cNvSpPr txBox="1">
            <a:spLocks noGrp="1"/>
          </p:cNvSpPr>
          <p:nvPr>
            <p:ph type="title"/>
          </p:nvPr>
        </p:nvSpPr>
        <p:spPr>
          <a:xfrm>
            <a:off x="2006700" y="2150850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800" dirty="0" err="1"/>
              <a:t>Tutorial</a:t>
            </a:r>
            <a:endParaRPr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Prezentácia na obrazovke (16:9)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Bebas Neue</vt:lpstr>
      <vt:lpstr>Domine</vt:lpstr>
      <vt:lpstr>Open Sans</vt:lpstr>
      <vt:lpstr>Arial</vt:lpstr>
      <vt:lpstr>Roboto</vt:lpstr>
      <vt:lpstr>Middle Earth Fantasy Day by Slidesgo</vt:lpstr>
      <vt:lpstr>Spagety</vt:lpstr>
      <vt:lpstr>O čom je naša hra</vt:lpstr>
      <vt:lpstr>Combat</vt:lpstr>
      <vt:lpstr>Funkčnosť programu</vt:lpstr>
      <vt:lpstr>S čím sme mali problém</vt:lpstr>
      <vt:lpstr>DIZAJN</vt:lpstr>
      <vt:lpstr>Rozdelenie úloh</vt:lpstr>
      <vt:lpstr>Umelá inteligencia A.L.E.X.</vt:lpstr>
      <vt:lpstr>Tutorial</vt:lpstr>
      <vt:lpstr>—Someone Famous</vt:lpstr>
      <vt:lpstr>Characters from The Chosen Ring</vt:lpstr>
      <vt:lpstr>Characters from The Chosen Ring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Spagety</dc:title>
  <dc:creator>Samuel Holečko</dc:creator>
  <cp:lastModifiedBy>Samuel Holečko</cp:lastModifiedBy>
  <cp:revision>1</cp:revision>
  <dcterms:modified xsi:type="dcterms:W3CDTF">2023-06-15T20:23:01Z</dcterms:modified>
</cp:coreProperties>
</file>