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147481369" r:id="rId4"/>
    <p:sldId id="2147481362" r:id="rId5"/>
    <p:sldId id="2147481363" r:id="rId6"/>
    <p:sldId id="2147481364" r:id="rId7"/>
    <p:sldId id="2147481365" r:id="rId8"/>
    <p:sldId id="2147481380" r:id="rId9"/>
    <p:sldId id="2147481366" r:id="rId10"/>
    <p:sldId id="2147481367" r:id="rId11"/>
    <p:sldId id="21474813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47373-05CE-448D-A952-0D8D3D0A88DD}" v="26" dt="2024-08-27T15:13:52.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82" autoAdjust="0"/>
    <p:restoredTop sz="94660"/>
  </p:normalViewPr>
  <p:slideViewPr>
    <p:cSldViewPr snapToGrid="0">
      <p:cViewPr varScale="1">
        <p:scale>
          <a:sx n="150" d="100"/>
          <a:sy n="150" d="100"/>
        </p:scale>
        <p:origin x="136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BAYLE" userId="6a735146-fcb3-457d-a734-c009b4996c01" providerId="ADAL" clId="{42744E78-D34C-412A-AAD2-546C9213D02E}"/>
    <pc:docChg chg="undo custSel modSld">
      <pc:chgData name="Simon BAYLE" userId="6a735146-fcb3-457d-a734-c009b4996c01" providerId="ADAL" clId="{42744E78-D34C-412A-AAD2-546C9213D02E}" dt="2024-08-25T22:40:11.674" v="5" actId="478"/>
      <pc:docMkLst>
        <pc:docMk/>
      </pc:docMkLst>
      <pc:sldChg chg="addSp delSp modSp mod">
        <pc:chgData name="Simon BAYLE" userId="6a735146-fcb3-457d-a734-c009b4996c01" providerId="ADAL" clId="{42744E78-D34C-412A-AAD2-546C9213D02E}" dt="2024-08-25T22:40:11.674" v="5" actId="478"/>
        <pc:sldMkLst>
          <pc:docMk/>
          <pc:sldMk cId="1692018773" sldId="258"/>
        </pc:sldMkLst>
        <pc:picChg chg="add del mod">
          <ac:chgData name="Simon BAYLE" userId="6a735146-fcb3-457d-a734-c009b4996c01" providerId="ADAL" clId="{42744E78-D34C-412A-AAD2-546C9213D02E}" dt="2024-08-25T22:40:11.674" v="5" actId="478"/>
          <ac:picMkLst>
            <pc:docMk/>
            <pc:sldMk cId="1692018773" sldId="258"/>
            <ac:picMk id="3" creationId="{258FC74F-D95A-809B-99F0-CC79E5336129}"/>
          </ac:picMkLst>
        </pc:picChg>
      </pc:sldChg>
    </pc:docChg>
  </pc:docChgLst>
  <pc:docChgLst>
    <pc:chgData name="Simon BAYLE" userId="6a735146-fcb3-457d-a734-c009b4996c01" providerId="ADAL" clId="{86747373-05CE-448D-A952-0D8D3D0A88DD}"/>
    <pc:docChg chg="addSld delSld modSld sldOrd">
      <pc:chgData name="Simon BAYLE" userId="6a735146-fcb3-457d-a734-c009b4996c01" providerId="ADAL" clId="{86747373-05CE-448D-A952-0D8D3D0A88DD}" dt="2024-08-27T15:13:48.680" v="33"/>
      <pc:docMkLst>
        <pc:docMk/>
      </pc:docMkLst>
      <pc:sldChg chg="del">
        <pc:chgData name="Simon BAYLE" userId="6a735146-fcb3-457d-a734-c009b4996c01" providerId="ADAL" clId="{86747373-05CE-448D-A952-0D8D3D0A88DD}" dt="2024-08-27T15:13:37.548" v="24" actId="47"/>
        <pc:sldMkLst>
          <pc:docMk/>
          <pc:sldMk cId="3827761537" sldId="257"/>
        </pc:sldMkLst>
      </pc:sldChg>
      <pc:sldChg chg="del">
        <pc:chgData name="Simon BAYLE" userId="6a735146-fcb3-457d-a734-c009b4996c01" providerId="ADAL" clId="{86747373-05CE-448D-A952-0D8D3D0A88DD}" dt="2024-08-27T15:13:38.479" v="25" actId="47"/>
        <pc:sldMkLst>
          <pc:docMk/>
          <pc:sldMk cId="1692018773" sldId="258"/>
        </pc:sldMkLst>
      </pc:sldChg>
      <pc:sldChg chg="del">
        <pc:chgData name="Simon BAYLE" userId="6a735146-fcb3-457d-a734-c009b4996c01" providerId="ADAL" clId="{86747373-05CE-448D-A952-0D8D3D0A88DD}" dt="2024-08-27T15:13:43.561" v="31" actId="47"/>
        <pc:sldMkLst>
          <pc:docMk/>
          <pc:sldMk cId="1987252584" sldId="259"/>
        </pc:sldMkLst>
      </pc:sldChg>
      <pc:sldChg chg="del ord">
        <pc:chgData name="Simon BAYLE" userId="6a735146-fcb3-457d-a734-c009b4996c01" providerId="ADAL" clId="{86747373-05CE-448D-A952-0D8D3D0A88DD}" dt="2024-08-27T15:13:39.265" v="26" actId="47"/>
        <pc:sldMkLst>
          <pc:docMk/>
          <pc:sldMk cId="2132526000" sldId="260"/>
        </pc:sldMkLst>
      </pc:sldChg>
      <pc:sldChg chg="modSp del">
        <pc:chgData name="Simon BAYLE" userId="6a735146-fcb3-457d-a734-c009b4996c01" providerId="ADAL" clId="{86747373-05CE-448D-A952-0D8D3D0A88DD}" dt="2024-08-27T15:13:40.870" v="28" actId="47"/>
        <pc:sldMkLst>
          <pc:docMk/>
          <pc:sldMk cId="1651678215" sldId="261"/>
        </pc:sldMkLst>
        <pc:spChg chg="mod">
          <ac:chgData name="Simon BAYLE" userId="6a735146-fcb3-457d-a734-c009b4996c01" providerId="ADAL" clId="{86747373-05CE-448D-A952-0D8D3D0A88DD}" dt="2024-08-26T17:01:38.747" v="6"/>
          <ac:spMkLst>
            <pc:docMk/>
            <pc:sldMk cId="1651678215" sldId="261"/>
            <ac:spMk id="2" creationId="{6B18DC99-CD93-302F-FFD3-6F47FAF51196}"/>
          </ac:spMkLst>
        </pc:spChg>
        <pc:spChg chg="mod">
          <ac:chgData name="Simon BAYLE" userId="6a735146-fcb3-457d-a734-c009b4996c01" providerId="ADAL" clId="{86747373-05CE-448D-A952-0D8D3D0A88DD}" dt="2024-08-26T17:01:29.334" v="4"/>
          <ac:spMkLst>
            <pc:docMk/>
            <pc:sldMk cId="1651678215" sldId="261"/>
            <ac:spMk id="14" creationId="{B114A515-6EC9-1CE9-404A-1C440A51A755}"/>
          </ac:spMkLst>
        </pc:spChg>
        <pc:spChg chg="mod">
          <ac:chgData name="Simon BAYLE" userId="6a735146-fcb3-457d-a734-c009b4996c01" providerId="ADAL" clId="{86747373-05CE-448D-A952-0D8D3D0A88DD}" dt="2024-08-26T17:01:34.304" v="5"/>
          <ac:spMkLst>
            <pc:docMk/>
            <pc:sldMk cId="1651678215" sldId="261"/>
            <ac:spMk id="16" creationId="{A6A97137-E094-5911-F1AE-8A0DA7F5C3B1}"/>
          </ac:spMkLst>
        </pc:spChg>
      </pc:sldChg>
      <pc:sldChg chg="del">
        <pc:chgData name="Simon BAYLE" userId="6a735146-fcb3-457d-a734-c009b4996c01" providerId="ADAL" clId="{86747373-05CE-448D-A952-0D8D3D0A88DD}" dt="2024-08-27T15:13:40.052" v="27" actId="47"/>
        <pc:sldMkLst>
          <pc:docMk/>
          <pc:sldMk cId="1195185237" sldId="262"/>
        </pc:sldMkLst>
      </pc:sldChg>
      <pc:sldChg chg="modSp del">
        <pc:chgData name="Simon BAYLE" userId="6a735146-fcb3-457d-a734-c009b4996c01" providerId="ADAL" clId="{86747373-05CE-448D-A952-0D8D3D0A88DD}" dt="2024-08-27T15:13:42.132" v="29" actId="47"/>
        <pc:sldMkLst>
          <pc:docMk/>
          <pc:sldMk cId="2347761707" sldId="263"/>
        </pc:sldMkLst>
        <pc:spChg chg="mod">
          <ac:chgData name="Simon BAYLE" userId="6a735146-fcb3-457d-a734-c009b4996c01" providerId="ADAL" clId="{86747373-05CE-448D-A952-0D8D3D0A88DD}" dt="2024-08-27T15:12:41.583" v="23" actId="20577"/>
          <ac:spMkLst>
            <pc:docMk/>
            <pc:sldMk cId="2347761707" sldId="263"/>
            <ac:spMk id="15" creationId="{27B3D9CE-4C28-E6B4-E91A-008F53D0035D}"/>
          </ac:spMkLst>
        </pc:spChg>
      </pc:sldChg>
      <pc:sldChg chg="del">
        <pc:chgData name="Simon BAYLE" userId="6a735146-fcb3-457d-a734-c009b4996c01" providerId="ADAL" clId="{86747373-05CE-448D-A952-0D8D3D0A88DD}" dt="2024-08-27T15:13:42.863" v="30" actId="47"/>
        <pc:sldMkLst>
          <pc:docMk/>
          <pc:sldMk cId="3012415241" sldId="264"/>
        </pc:sldMkLst>
      </pc:sldChg>
      <pc:sldChg chg="add del">
        <pc:chgData name="Simon BAYLE" userId="6a735146-fcb3-457d-a734-c009b4996c01" providerId="ADAL" clId="{86747373-05CE-448D-A952-0D8D3D0A88DD}" dt="2024-08-27T15:13:48.680" v="33"/>
        <pc:sldMkLst>
          <pc:docMk/>
          <pc:sldMk cId="1692018773" sldId="2147481362"/>
        </pc:sldMkLst>
      </pc:sldChg>
      <pc:sldChg chg="add del">
        <pc:chgData name="Simon BAYLE" userId="6a735146-fcb3-457d-a734-c009b4996c01" providerId="ADAL" clId="{86747373-05CE-448D-A952-0D8D3D0A88DD}" dt="2024-08-27T15:13:48.680" v="33"/>
        <pc:sldMkLst>
          <pc:docMk/>
          <pc:sldMk cId="2132526000" sldId="2147481363"/>
        </pc:sldMkLst>
      </pc:sldChg>
      <pc:sldChg chg="add del">
        <pc:chgData name="Simon BAYLE" userId="6a735146-fcb3-457d-a734-c009b4996c01" providerId="ADAL" clId="{86747373-05CE-448D-A952-0D8D3D0A88DD}" dt="2024-08-27T15:13:48.680" v="33"/>
        <pc:sldMkLst>
          <pc:docMk/>
          <pc:sldMk cId="1195185237" sldId="2147481364"/>
        </pc:sldMkLst>
      </pc:sldChg>
      <pc:sldChg chg="add del">
        <pc:chgData name="Simon BAYLE" userId="6a735146-fcb3-457d-a734-c009b4996c01" providerId="ADAL" clId="{86747373-05CE-448D-A952-0D8D3D0A88DD}" dt="2024-08-27T15:13:48.680" v="33"/>
        <pc:sldMkLst>
          <pc:docMk/>
          <pc:sldMk cId="1651678215" sldId="2147481365"/>
        </pc:sldMkLst>
      </pc:sldChg>
      <pc:sldChg chg="add del">
        <pc:chgData name="Simon BAYLE" userId="6a735146-fcb3-457d-a734-c009b4996c01" providerId="ADAL" clId="{86747373-05CE-448D-A952-0D8D3D0A88DD}" dt="2024-08-27T15:13:48.680" v="33"/>
        <pc:sldMkLst>
          <pc:docMk/>
          <pc:sldMk cId="2347761707" sldId="2147481366"/>
        </pc:sldMkLst>
      </pc:sldChg>
      <pc:sldChg chg="add del">
        <pc:chgData name="Simon BAYLE" userId="6a735146-fcb3-457d-a734-c009b4996c01" providerId="ADAL" clId="{86747373-05CE-448D-A952-0D8D3D0A88DD}" dt="2024-08-27T15:13:48.680" v="33"/>
        <pc:sldMkLst>
          <pc:docMk/>
          <pc:sldMk cId="3012415241" sldId="2147481367"/>
        </pc:sldMkLst>
      </pc:sldChg>
      <pc:sldChg chg="add del">
        <pc:chgData name="Simon BAYLE" userId="6a735146-fcb3-457d-a734-c009b4996c01" providerId="ADAL" clId="{86747373-05CE-448D-A952-0D8D3D0A88DD}" dt="2024-08-27T15:13:48.680" v="33"/>
        <pc:sldMkLst>
          <pc:docMk/>
          <pc:sldMk cId="1987252584" sldId="2147481368"/>
        </pc:sldMkLst>
      </pc:sldChg>
      <pc:sldChg chg="add del">
        <pc:chgData name="Simon BAYLE" userId="6a735146-fcb3-457d-a734-c009b4996c01" providerId="ADAL" clId="{86747373-05CE-448D-A952-0D8D3D0A88DD}" dt="2024-08-27T15:13:48.680" v="33"/>
        <pc:sldMkLst>
          <pc:docMk/>
          <pc:sldMk cId="1612379238" sldId="2147481369"/>
        </pc:sldMkLst>
      </pc:sldChg>
      <pc:sldChg chg="add del">
        <pc:chgData name="Simon BAYLE" userId="6a735146-fcb3-457d-a734-c009b4996c01" providerId="ADAL" clId="{86747373-05CE-448D-A952-0D8D3D0A88DD}" dt="2024-08-27T15:13:48.680" v="33"/>
        <pc:sldMkLst>
          <pc:docMk/>
          <pc:sldMk cId="1051617781" sldId="21474813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0CFA3-1071-4FB1-9D3A-DDE6AA5808A0}" type="datetimeFigureOut">
              <a:rPr lang="fr-FR" smtClean="0"/>
              <a:t>27/08/2024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442D7-CFF0-437C-83B6-14242DF2F91B}" type="slidenum">
              <a:rPr lang="fr-FR" smtClean="0"/>
              <a:t>‹N°›</a:t>
            </a:fld>
            <a:endParaRPr lang="fr-FR"/>
          </a:p>
        </p:txBody>
      </p:sp>
    </p:spTree>
    <p:extLst>
      <p:ext uri="{BB962C8B-B14F-4D97-AF65-F5344CB8AC3E}">
        <p14:creationId xmlns:p14="http://schemas.microsoft.com/office/powerpoint/2010/main" val="4624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9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899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64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33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248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40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56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www.sia-partners.com/en" TargetMode="External"/><Relationship Id="rId2" Type="http://schemas.openxmlformats.org/officeDocument/2006/relationships/image" Target="../media/image13.jpe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www.sia-partners.com/"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sia-partners.com/en" TargetMode="External"/><Relationship Id="rId2" Type="http://schemas.openxmlformats.org/officeDocument/2006/relationships/image" Target="../media/image13.jpe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www.sia-partners.com/"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011CB-7F87-28A9-1A51-B294D74E527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5CB265A-AE67-8FE6-D956-7290EDD40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48E01E-6EB0-64E6-7A25-909EACF47573}"/>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568853C3-6388-85AB-8032-F4AE8B541A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20498D-266D-1BCD-DE62-C40CFC04D6D4}"/>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416298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565F7-F72B-193F-9227-048EFBE79F4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79EF0F-B586-9B6B-F433-CC4B7F7484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63E78F-8542-2D48-3A9F-E3DFE2B0BE3B}"/>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04123021-9572-7B73-836C-0CADC5856B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6CBF05-70F5-7417-86B7-EE49FC12C7D5}"/>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325586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EBC0CDF-1B42-D24F-8702-DC2A2B3528C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D0E3AA0-C141-763E-0D42-8FB896E8CF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9DD0B1-FB6A-C21A-9B44-5315BE5021F8}"/>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9FA7C26D-61CF-C1EF-6FD5-07769009AE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20894B-BDA7-B483-9D58-C8038E54DB87}"/>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14270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_1">
  <p:cSld name="Cover_1">
    <p:bg>
      <p:bgPr>
        <a:solidFill>
          <a:srgbClr val="FFFFFF"/>
        </a:solidFill>
        <a:effectLst/>
      </p:bgPr>
    </p:bg>
    <p:spTree>
      <p:nvGrpSpPr>
        <p:cNvPr id="1" name="Shape 11"/>
        <p:cNvGrpSpPr/>
        <p:nvPr/>
      </p:nvGrpSpPr>
      <p:grpSpPr>
        <a:xfrm>
          <a:off x="0" y="0"/>
          <a:ext cx="0" cy="0"/>
          <a:chOff x="0" y="0"/>
          <a:chExt cx="0" cy="0"/>
        </a:xfrm>
      </p:grpSpPr>
      <p:pic>
        <p:nvPicPr>
          <p:cNvPr id="12" name="Google Shape;12;p144"/>
          <p:cNvPicPr preferRelativeResize="0"/>
          <p:nvPr/>
        </p:nvPicPr>
        <p:blipFill rotWithShape="1">
          <a:blip r:embed="rId2">
            <a:alphaModFix/>
          </a:blip>
          <a:srcRect t="298" b="308"/>
          <a:stretch/>
        </p:blipFill>
        <p:spPr>
          <a:xfrm>
            <a:off x="812734" y="752418"/>
            <a:ext cx="2462500" cy="285233"/>
          </a:xfrm>
          <a:prstGeom prst="rect">
            <a:avLst/>
          </a:prstGeom>
          <a:noFill/>
          <a:ln>
            <a:noFill/>
          </a:ln>
        </p:spPr>
      </p:pic>
      <p:sp>
        <p:nvSpPr>
          <p:cNvPr id="13" name="Google Shape;13;p144"/>
          <p:cNvSpPr txBox="1">
            <a:spLocks noGrp="1"/>
          </p:cNvSpPr>
          <p:nvPr>
            <p:ph type="title"/>
          </p:nvPr>
        </p:nvSpPr>
        <p:spPr>
          <a:xfrm>
            <a:off x="804667" y="1804267"/>
            <a:ext cx="7054400" cy="1961600"/>
          </a:xfrm>
          <a:prstGeom prst="rect">
            <a:avLst/>
          </a:prstGeom>
          <a:noFill/>
          <a:ln>
            <a:noFill/>
          </a:ln>
        </p:spPr>
        <p:txBody>
          <a:bodyPr spcFirstLastPara="1" wrap="square" lIns="0" tIns="0" rIns="360000" bIns="0" anchor="ctr" anchorCtr="0">
            <a:noAutofit/>
          </a:bodyPr>
          <a:lstStyle>
            <a:lvl1pPr marR="0" lvl="0" algn="l" rtl="0">
              <a:lnSpc>
                <a:spcPct val="100000"/>
              </a:lnSpc>
              <a:spcBef>
                <a:spcPts val="0"/>
              </a:spcBef>
              <a:spcAft>
                <a:spcPts val="0"/>
              </a:spcAft>
              <a:buClr>
                <a:srgbClr val="1A1A1A"/>
              </a:buClr>
              <a:buSzPts val="3000"/>
              <a:buFont typeface="Arial"/>
              <a:buNone/>
              <a:defRPr sz="4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cxnSp>
        <p:nvCxnSpPr>
          <p:cNvPr id="14" name="Google Shape;14;p144"/>
          <p:cNvCxnSpPr/>
          <p:nvPr/>
        </p:nvCxnSpPr>
        <p:spPr>
          <a:xfrm flipH="1">
            <a:off x="9372500" y="4153767"/>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15" name="Google Shape;15;p144"/>
          <p:cNvSpPr/>
          <p:nvPr/>
        </p:nvSpPr>
        <p:spPr>
          <a:xfrm>
            <a:off x="9135033" y="5856333"/>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16" name="Google Shape;16;p144"/>
          <p:cNvPicPr preferRelativeResize="0"/>
          <p:nvPr/>
        </p:nvPicPr>
        <p:blipFill rotWithShape="1">
          <a:blip r:embed="rId3">
            <a:alphaModFix/>
          </a:blip>
          <a:srcRect l="1831" t="1187" r="63480" b="-1186"/>
          <a:stretch/>
        </p:blipFill>
        <p:spPr>
          <a:xfrm>
            <a:off x="7859767" y="1"/>
            <a:ext cx="4332237" cy="7025303"/>
          </a:xfrm>
          <a:prstGeom prst="rect">
            <a:avLst/>
          </a:prstGeom>
          <a:noFill/>
          <a:ln>
            <a:noFill/>
          </a:ln>
        </p:spPr>
      </p:pic>
      <p:sp>
        <p:nvSpPr>
          <p:cNvPr id="17" name="Google Shape;17;p144"/>
          <p:cNvSpPr/>
          <p:nvPr/>
        </p:nvSpPr>
        <p:spPr>
          <a:xfrm rot="-430330">
            <a:off x="7163970" y="1916651"/>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18" name="Google Shape;18;p144"/>
          <p:cNvSpPr txBox="1">
            <a:spLocks noGrp="1"/>
          </p:cNvSpPr>
          <p:nvPr>
            <p:ph type="body" idx="1"/>
          </p:nvPr>
        </p:nvSpPr>
        <p:spPr>
          <a:xfrm>
            <a:off x="804333" y="1510800"/>
            <a:ext cx="5046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900"/>
              <a:buFont typeface="Arial"/>
              <a:buNone/>
              <a:defRPr sz="1200" b="1"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5pPr>
            <a:lvl6pPr marL="2743200" marR="0" lvl="5"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6pPr>
            <a:lvl7pPr marL="3200400" marR="0" lvl="6"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7pPr>
            <a:lvl8pPr marL="3657600" marR="0" lvl="7"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8pPr>
            <a:lvl9pPr marL="4114800" marR="0" lvl="8"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9pPr>
          </a:lstStyle>
          <a:p>
            <a:endParaRPr/>
          </a:p>
        </p:txBody>
      </p:sp>
      <p:sp>
        <p:nvSpPr>
          <p:cNvPr id="19" name="Google Shape;19;p144"/>
          <p:cNvSpPr>
            <a:spLocks noGrp="1"/>
          </p:cNvSpPr>
          <p:nvPr>
            <p:ph type="pic" idx="2"/>
          </p:nvPr>
        </p:nvSpPr>
        <p:spPr>
          <a:xfrm>
            <a:off x="43327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0" name="Google Shape;20;p144"/>
          <p:cNvSpPr txBox="1">
            <a:spLocks noGrp="1"/>
          </p:cNvSpPr>
          <p:nvPr>
            <p:ph type="body" idx="3"/>
          </p:nvPr>
        </p:nvSpPr>
        <p:spPr>
          <a:xfrm>
            <a:off x="812739"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1" name="Google Shape;21;p144"/>
          <p:cNvSpPr txBox="1">
            <a:spLocks noGrp="1"/>
          </p:cNvSpPr>
          <p:nvPr>
            <p:ph type="body" idx="4"/>
          </p:nvPr>
        </p:nvSpPr>
        <p:spPr>
          <a:xfrm>
            <a:off x="812739"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2" name="Google Shape;22;p144"/>
          <p:cNvSpPr txBox="1">
            <a:spLocks noGrp="1"/>
          </p:cNvSpPr>
          <p:nvPr>
            <p:ph type="body" idx="5"/>
          </p:nvPr>
        </p:nvSpPr>
        <p:spPr>
          <a:xfrm>
            <a:off x="812739"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3" name="Google Shape;23;p144"/>
          <p:cNvSpPr txBox="1">
            <a:spLocks noGrp="1"/>
          </p:cNvSpPr>
          <p:nvPr>
            <p:ph type="body" idx="6"/>
          </p:nvPr>
        </p:nvSpPr>
        <p:spPr>
          <a:xfrm>
            <a:off x="812739"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4" name="Google Shape;24;p144"/>
          <p:cNvSpPr txBox="1">
            <a:spLocks noGrp="1"/>
          </p:cNvSpPr>
          <p:nvPr>
            <p:ph type="body" idx="7"/>
          </p:nvPr>
        </p:nvSpPr>
        <p:spPr>
          <a:xfrm>
            <a:off x="4341153"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5" name="Google Shape;25;p144"/>
          <p:cNvSpPr txBox="1">
            <a:spLocks noGrp="1"/>
          </p:cNvSpPr>
          <p:nvPr>
            <p:ph type="body" idx="8"/>
          </p:nvPr>
        </p:nvSpPr>
        <p:spPr>
          <a:xfrm>
            <a:off x="4341153"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6" name="Google Shape;26;p144"/>
          <p:cNvSpPr txBox="1">
            <a:spLocks noGrp="1"/>
          </p:cNvSpPr>
          <p:nvPr>
            <p:ph type="body" idx="9"/>
          </p:nvPr>
        </p:nvSpPr>
        <p:spPr>
          <a:xfrm>
            <a:off x="4341153"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7" name="Google Shape;27;p144"/>
          <p:cNvSpPr txBox="1">
            <a:spLocks noGrp="1"/>
          </p:cNvSpPr>
          <p:nvPr>
            <p:ph type="body" idx="13"/>
          </p:nvPr>
        </p:nvSpPr>
        <p:spPr>
          <a:xfrm>
            <a:off x="4341153"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8" name="Google Shape;28;p144"/>
          <p:cNvSpPr txBox="1">
            <a:spLocks noGrp="1"/>
          </p:cNvSpPr>
          <p:nvPr>
            <p:ph type="subTitle" idx="14"/>
          </p:nvPr>
        </p:nvSpPr>
        <p:spPr>
          <a:xfrm>
            <a:off x="804901" y="3765867"/>
            <a:ext cx="7054400" cy="9864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Tree>
    <p:extLst>
      <p:ext uri="{BB962C8B-B14F-4D97-AF65-F5344CB8AC3E}">
        <p14:creationId xmlns:p14="http://schemas.microsoft.com/office/powerpoint/2010/main" val="58060667"/>
      </p:ext>
    </p:extLst>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_2">
  <p:cSld name="Cover_2">
    <p:bg>
      <p:bgPr>
        <a:solidFill>
          <a:srgbClr val="FFFFFF"/>
        </a:solidFill>
        <a:effectLst/>
      </p:bgPr>
    </p:bg>
    <p:spTree>
      <p:nvGrpSpPr>
        <p:cNvPr id="1" name="Shape 52"/>
        <p:cNvGrpSpPr/>
        <p:nvPr/>
      </p:nvGrpSpPr>
      <p:grpSpPr>
        <a:xfrm>
          <a:off x="0" y="0"/>
          <a:ext cx="0" cy="0"/>
          <a:chOff x="0" y="0"/>
          <a:chExt cx="0" cy="0"/>
        </a:xfrm>
      </p:grpSpPr>
      <p:sp>
        <p:nvSpPr>
          <p:cNvPr id="53" name="Google Shape;53;p155"/>
          <p:cNvSpPr txBox="1">
            <a:spLocks noGrp="1"/>
          </p:cNvSpPr>
          <p:nvPr>
            <p:ph type="title"/>
          </p:nvPr>
        </p:nvSpPr>
        <p:spPr>
          <a:xfrm>
            <a:off x="804900" y="1804267"/>
            <a:ext cx="10582800" cy="196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1A1A1A"/>
              </a:buClr>
              <a:buSzPts val="3000"/>
              <a:buFont typeface="Arial"/>
              <a:buNone/>
              <a:defRPr sz="4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
        <p:nvSpPr>
          <p:cNvPr id="54" name="Google Shape;54;p155"/>
          <p:cNvSpPr txBox="1">
            <a:spLocks noGrp="1"/>
          </p:cNvSpPr>
          <p:nvPr>
            <p:ph type="subTitle" idx="1"/>
          </p:nvPr>
        </p:nvSpPr>
        <p:spPr>
          <a:xfrm>
            <a:off x="804901" y="3765867"/>
            <a:ext cx="10582800" cy="9864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
        <p:nvSpPr>
          <p:cNvPr id="55" name="Google Shape;55;p155"/>
          <p:cNvSpPr>
            <a:spLocks noGrp="1"/>
          </p:cNvSpPr>
          <p:nvPr>
            <p:ph type="pic" idx="2"/>
          </p:nvPr>
        </p:nvSpPr>
        <p:spPr>
          <a:xfrm>
            <a:off x="43327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56" name="Google Shape;56;p155"/>
          <p:cNvSpPr/>
          <p:nvPr/>
        </p:nvSpPr>
        <p:spPr>
          <a:xfrm rot="-430330">
            <a:off x="6859370" y="3752652"/>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57" name="Google Shape;57;p155"/>
          <p:cNvCxnSpPr/>
          <p:nvPr/>
        </p:nvCxnSpPr>
        <p:spPr>
          <a:xfrm flipH="1">
            <a:off x="10911100" y="1348033"/>
            <a:ext cx="2451200" cy="2336400"/>
          </a:xfrm>
          <a:prstGeom prst="straightConnector1">
            <a:avLst/>
          </a:prstGeom>
          <a:noFill/>
          <a:ln w="9525" cap="flat" cmpd="sng">
            <a:solidFill>
              <a:schemeClr val="accent1"/>
            </a:solidFill>
            <a:prstDash val="solid"/>
            <a:round/>
            <a:headEnd type="none" w="sm" len="sm"/>
            <a:tailEnd type="none" w="sm" len="sm"/>
          </a:ln>
        </p:spPr>
      </p:cxnSp>
      <p:sp>
        <p:nvSpPr>
          <p:cNvPr id="58" name="Google Shape;58;p155"/>
          <p:cNvSpPr/>
          <p:nvPr/>
        </p:nvSpPr>
        <p:spPr>
          <a:xfrm>
            <a:off x="10673633" y="3583500"/>
            <a:ext cx="377200" cy="3772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9" name="Google Shape;59;p155"/>
          <p:cNvSpPr txBox="1">
            <a:spLocks noGrp="1"/>
          </p:cNvSpPr>
          <p:nvPr>
            <p:ph type="body" idx="3"/>
          </p:nvPr>
        </p:nvSpPr>
        <p:spPr>
          <a:xfrm>
            <a:off x="804333" y="1510800"/>
            <a:ext cx="5046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900"/>
              <a:buFont typeface="Arial"/>
              <a:buNone/>
              <a:defRPr sz="1200" b="1"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5pPr>
            <a:lvl6pPr marL="2743200" marR="0" lvl="5"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6pPr>
            <a:lvl7pPr marL="3200400" marR="0" lvl="6"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7pPr>
            <a:lvl8pPr marL="3657600" marR="0" lvl="7"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8pPr>
            <a:lvl9pPr marL="4114800" marR="0" lvl="8"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9pPr>
          </a:lstStyle>
          <a:p>
            <a:endParaRPr/>
          </a:p>
        </p:txBody>
      </p:sp>
      <p:sp>
        <p:nvSpPr>
          <p:cNvPr id="60" name="Google Shape;60;p155"/>
          <p:cNvSpPr>
            <a:spLocks noGrp="1"/>
          </p:cNvSpPr>
          <p:nvPr>
            <p:ph type="pic" idx="4"/>
          </p:nvPr>
        </p:nvSpPr>
        <p:spPr>
          <a:xfrm>
            <a:off x="78591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1" name="Google Shape;61;p155"/>
          <p:cNvSpPr txBox="1">
            <a:spLocks noGrp="1"/>
          </p:cNvSpPr>
          <p:nvPr>
            <p:ph type="body" idx="5"/>
          </p:nvPr>
        </p:nvSpPr>
        <p:spPr>
          <a:xfrm>
            <a:off x="812739"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2" name="Google Shape;62;p155"/>
          <p:cNvSpPr txBox="1">
            <a:spLocks noGrp="1"/>
          </p:cNvSpPr>
          <p:nvPr>
            <p:ph type="body" idx="6"/>
          </p:nvPr>
        </p:nvSpPr>
        <p:spPr>
          <a:xfrm>
            <a:off x="812739"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3" name="Google Shape;63;p155"/>
          <p:cNvSpPr txBox="1">
            <a:spLocks noGrp="1"/>
          </p:cNvSpPr>
          <p:nvPr>
            <p:ph type="body" idx="7"/>
          </p:nvPr>
        </p:nvSpPr>
        <p:spPr>
          <a:xfrm>
            <a:off x="812739"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4" name="Google Shape;64;p155"/>
          <p:cNvSpPr txBox="1">
            <a:spLocks noGrp="1"/>
          </p:cNvSpPr>
          <p:nvPr>
            <p:ph type="body" idx="8"/>
          </p:nvPr>
        </p:nvSpPr>
        <p:spPr>
          <a:xfrm>
            <a:off x="812739"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5" name="Google Shape;65;p155"/>
          <p:cNvSpPr txBox="1">
            <a:spLocks noGrp="1"/>
          </p:cNvSpPr>
          <p:nvPr>
            <p:ph type="body" idx="9"/>
          </p:nvPr>
        </p:nvSpPr>
        <p:spPr>
          <a:xfrm>
            <a:off x="4341153"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6" name="Google Shape;66;p155"/>
          <p:cNvSpPr txBox="1">
            <a:spLocks noGrp="1"/>
          </p:cNvSpPr>
          <p:nvPr>
            <p:ph type="body" idx="13"/>
          </p:nvPr>
        </p:nvSpPr>
        <p:spPr>
          <a:xfrm>
            <a:off x="4341153"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7" name="Google Shape;67;p155"/>
          <p:cNvSpPr txBox="1">
            <a:spLocks noGrp="1"/>
          </p:cNvSpPr>
          <p:nvPr>
            <p:ph type="body" idx="14"/>
          </p:nvPr>
        </p:nvSpPr>
        <p:spPr>
          <a:xfrm>
            <a:off x="4341153"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8" name="Google Shape;68;p155"/>
          <p:cNvSpPr txBox="1">
            <a:spLocks noGrp="1"/>
          </p:cNvSpPr>
          <p:nvPr>
            <p:ph type="body" idx="15"/>
          </p:nvPr>
        </p:nvSpPr>
        <p:spPr>
          <a:xfrm>
            <a:off x="4341153"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9" name="Google Shape;69;p155"/>
          <p:cNvSpPr txBox="1">
            <a:spLocks noGrp="1"/>
          </p:cNvSpPr>
          <p:nvPr>
            <p:ph type="body" idx="16"/>
          </p:nvPr>
        </p:nvSpPr>
        <p:spPr>
          <a:xfrm>
            <a:off x="7861493"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0" name="Google Shape;70;p155"/>
          <p:cNvSpPr txBox="1">
            <a:spLocks noGrp="1"/>
          </p:cNvSpPr>
          <p:nvPr>
            <p:ph type="body" idx="17"/>
          </p:nvPr>
        </p:nvSpPr>
        <p:spPr>
          <a:xfrm>
            <a:off x="7861493"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1" name="Google Shape;71;p155"/>
          <p:cNvSpPr txBox="1">
            <a:spLocks noGrp="1"/>
          </p:cNvSpPr>
          <p:nvPr>
            <p:ph type="body" idx="18"/>
          </p:nvPr>
        </p:nvSpPr>
        <p:spPr>
          <a:xfrm>
            <a:off x="7861493"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2" name="Google Shape;72;p155"/>
          <p:cNvSpPr txBox="1">
            <a:spLocks noGrp="1"/>
          </p:cNvSpPr>
          <p:nvPr>
            <p:ph type="body" idx="19"/>
          </p:nvPr>
        </p:nvSpPr>
        <p:spPr>
          <a:xfrm>
            <a:off x="7861493"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pic>
        <p:nvPicPr>
          <p:cNvPr id="73" name="Google Shape;73;p155"/>
          <p:cNvPicPr preferRelativeResize="0"/>
          <p:nvPr/>
        </p:nvPicPr>
        <p:blipFill rotWithShape="1">
          <a:blip r:embed="rId2">
            <a:alphaModFix/>
          </a:blip>
          <a:srcRect t="298" b="308"/>
          <a:stretch/>
        </p:blipFill>
        <p:spPr>
          <a:xfrm>
            <a:off x="812734" y="752418"/>
            <a:ext cx="2462500" cy="285233"/>
          </a:xfrm>
          <a:prstGeom prst="rect">
            <a:avLst/>
          </a:prstGeom>
          <a:noFill/>
          <a:ln>
            <a:noFill/>
          </a:ln>
        </p:spPr>
      </p:pic>
    </p:spTree>
    <p:extLst>
      <p:ext uri="{BB962C8B-B14F-4D97-AF65-F5344CB8AC3E}">
        <p14:creationId xmlns:p14="http://schemas.microsoft.com/office/powerpoint/2010/main" val="3028166948"/>
      </p:ext>
    </p:extLst>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mpty_1">
  <p:cSld name="Empty_1">
    <p:bg>
      <p:bgPr>
        <a:solidFill>
          <a:schemeClr val="lt2"/>
        </a:solidFill>
        <a:effectLst/>
      </p:bgPr>
    </p:bg>
    <p:spTree>
      <p:nvGrpSpPr>
        <p:cNvPr id="1" name="Shape 74"/>
        <p:cNvGrpSpPr/>
        <p:nvPr/>
      </p:nvGrpSpPr>
      <p:grpSpPr>
        <a:xfrm>
          <a:off x="0" y="0"/>
          <a:ext cx="0" cy="0"/>
          <a:chOff x="0" y="0"/>
          <a:chExt cx="0" cy="0"/>
        </a:xfrm>
      </p:grpSpPr>
      <p:sp>
        <p:nvSpPr>
          <p:cNvPr id="75" name="Google Shape;75;p156"/>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76" name="Google Shape;76;p156"/>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77" name="Google Shape;77;p156"/>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78" name="Google Shape;78;p156"/>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08474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mpty_1bis">
  <p:cSld name="Empty_1bis">
    <p:bg>
      <p:bgPr>
        <a:solidFill>
          <a:schemeClr val="dk1"/>
        </a:solidFill>
        <a:effectLst/>
      </p:bgPr>
    </p:bg>
    <p:spTree>
      <p:nvGrpSpPr>
        <p:cNvPr id="1" name="Shape 79"/>
        <p:cNvGrpSpPr/>
        <p:nvPr/>
      </p:nvGrpSpPr>
      <p:grpSpPr>
        <a:xfrm>
          <a:off x="0" y="0"/>
          <a:ext cx="0" cy="0"/>
          <a:chOff x="0" y="0"/>
          <a:chExt cx="0" cy="0"/>
        </a:xfrm>
      </p:grpSpPr>
      <p:sp>
        <p:nvSpPr>
          <p:cNvPr id="80" name="Google Shape;80;p15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81" name="Google Shape;81;p15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82" name="Google Shape;82;p157"/>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83" name="Google Shape;83;p157"/>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808278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_20bis">
  <p:cSld name="Slide_20bis">
    <p:bg>
      <p:bgPr>
        <a:solidFill>
          <a:schemeClr val="dk1"/>
        </a:solidFill>
        <a:effectLst/>
      </p:bgPr>
    </p:bg>
    <p:spTree>
      <p:nvGrpSpPr>
        <p:cNvPr id="1" name="Shape 97"/>
        <p:cNvGrpSpPr/>
        <p:nvPr/>
      </p:nvGrpSpPr>
      <p:grpSpPr>
        <a:xfrm>
          <a:off x="0" y="0"/>
          <a:ext cx="0" cy="0"/>
          <a:chOff x="0" y="0"/>
          <a:chExt cx="0" cy="0"/>
        </a:xfrm>
      </p:grpSpPr>
      <p:sp>
        <p:nvSpPr>
          <p:cNvPr id="98" name="Google Shape;98;p160"/>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99" name="Google Shape;99;p160"/>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00" name="Google Shape;100;p16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01" name="Google Shape;101;p160"/>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02" name="Google Shape;102;p160"/>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03" name="Google Shape;103;p160"/>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166682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_1bis">
  <p:cSld name="Slide_1bis">
    <p:bg>
      <p:bgPr>
        <a:solidFill>
          <a:schemeClr val="dk1"/>
        </a:solidFill>
        <a:effectLst/>
      </p:bgPr>
    </p:bg>
    <p:spTree>
      <p:nvGrpSpPr>
        <p:cNvPr id="1" name="Shape 104"/>
        <p:cNvGrpSpPr/>
        <p:nvPr/>
      </p:nvGrpSpPr>
      <p:grpSpPr>
        <a:xfrm>
          <a:off x="0" y="0"/>
          <a:ext cx="0" cy="0"/>
          <a:chOff x="0" y="0"/>
          <a:chExt cx="0" cy="0"/>
        </a:xfrm>
      </p:grpSpPr>
      <p:sp>
        <p:nvSpPr>
          <p:cNvPr id="105" name="Google Shape;105;p161"/>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06" name="Google Shape;106;p161"/>
          <p:cNvSpPr txBox="1">
            <a:spLocks noGrp="1"/>
          </p:cNvSpPr>
          <p:nvPr>
            <p:ph type="subTitle" idx="1"/>
          </p:nvPr>
        </p:nvSpPr>
        <p:spPr>
          <a:xfrm>
            <a:off x="802400" y="1553300"/>
            <a:ext cx="10587200" cy="6764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07" name="Google Shape;107;p16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08" name="Google Shape;108;p16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09" name="Google Shape;109;p161"/>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10" name="Google Shape;110;p161"/>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
        <p:nvSpPr>
          <p:cNvPr id="111" name="Google Shape;111;p161"/>
          <p:cNvSpPr txBox="1">
            <a:spLocks noGrp="1"/>
          </p:cNvSpPr>
          <p:nvPr>
            <p:ph type="body" idx="3"/>
          </p:nvPr>
        </p:nvSpPr>
        <p:spPr>
          <a:xfrm>
            <a:off x="804332" y="2239300"/>
            <a:ext cx="10582800" cy="38928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9pPr>
          </a:lstStyle>
          <a:p>
            <a:endParaRPr/>
          </a:p>
        </p:txBody>
      </p:sp>
    </p:spTree>
    <p:extLst>
      <p:ext uri="{BB962C8B-B14F-4D97-AF65-F5344CB8AC3E}">
        <p14:creationId xmlns:p14="http://schemas.microsoft.com/office/powerpoint/2010/main" val="3850327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_1bis">
  <p:cSld name="1_Slide_1bis">
    <p:bg>
      <p:bgPr>
        <a:solidFill>
          <a:schemeClr val="dk1"/>
        </a:solidFill>
        <a:effectLst/>
      </p:bgPr>
    </p:bg>
    <p:spTree>
      <p:nvGrpSpPr>
        <p:cNvPr id="1" name="Shape 121"/>
        <p:cNvGrpSpPr/>
        <p:nvPr/>
      </p:nvGrpSpPr>
      <p:grpSpPr>
        <a:xfrm>
          <a:off x="0" y="0"/>
          <a:ext cx="0" cy="0"/>
          <a:chOff x="0" y="0"/>
          <a:chExt cx="0" cy="0"/>
        </a:xfrm>
      </p:grpSpPr>
      <p:sp>
        <p:nvSpPr>
          <p:cNvPr id="122" name="Google Shape;122;p163"/>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23" name="Google Shape;123;p163"/>
          <p:cNvSpPr txBox="1">
            <a:spLocks noGrp="1"/>
          </p:cNvSpPr>
          <p:nvPr>
            <p:ph type="subTitle" idx="1"/>
          </p:nvPr>
        </p:nvSpPr>
        <p:spPr>
          <a:xfrm>
            <a:off x="802400" y="1553300"/>
            <a:ext cx="10587200" cy="6764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24" name="Google Shape;124;p16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25" name="Google Shape;125;p16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26" name="Google Shape;126;p163"/>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27" name="Google Shape;127;p163"/>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
        <p:nvSpPr>
          <p:cNvPr id="128" name="Google Shape;128;p163"/>
          <p:cNvSpPr txBox="1">
            <a:spLocks noGrp="1"/>
          </p:cNvSpPr>
          <p:nvPr>
            <p:ph type="body" idx="3"/>
          </p:nvPr>
        </p:nvSpPr>
        <p:spPr>
          <a:xfrm>
            <a:off x="804333" y="2239300"/>
            <a:ext cx="5291600" cy="38928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9pPr>
          </a:lstStyle>
          <a:p>
            <a:endParaRPr/>
          </a:p>
        </p:txBody>
      </p:sp>
      <p:sp>
        <p:nvSpPr>
          <p:cNvPr id="129" name="Google Shape;129;p163"/>
          <p:cNvSpPr txBox="1">
            <a:spLocks noGrp="1"/>
          </p:cNvSpPr>
          <p:nvPr>
            <p:ph type="body" idx="4"/>
          </p:nvPr>
        </p:nvSpPr>
        <p:spPr>
          <a:xfrm>
            <a:off x="6115887" y="2239300"/>
            <a:ext cx="5271600" cy="38832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SzPts val="1400"/>
              <a:buFont typeface="Arial"/>
              <a:buNone/>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2pPr>
            <a:lvl3pPr marL="1371600" marR="0" lvl="2"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3pPr>
            <a:lvl4pPr marL="1828800" marR="0" lvl="3"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4pPr>
            <a:lvl5pPr marL="2286000" marR="0" lvl="4"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5pPr>
            <a:lvl6pPr marL="2743200" marR="0" lvl="5"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6pPr>
            <a:lvl7pPr marL="3200400" marR="0" lvl="6"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7pPr>
            <a:lvl8pPr marL="3657600" marR="0" lvl="7"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8pPr>
            <a:lvl9pPr marL="4114800" marR="0" lvl="8"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2049651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_4bis">
  <p:cSld name="Slide_4bis">
    <p:bg>
      <p:bgPr>
        <a:solidFill>
          <a:schemeClr val="dk1"/>
        </a:solidFill>
        <a:effectLst/>
      </p:bgPr>
    </p:bg>
    <p:spTree>
      <p:nvGrpSpPr>
        <p:cNvPr id="1" name="Shape 130"/>
        <p:cNvGrpSpPr/>
        <p:nvPr/>
      </p:nvGrpSpPr>
      <p:grpSpPr>
        <a:xfrm>
          <a:off x="0" y="0"/>
          <a:ext cx="0" cy="0"/>
          <a:chOff x="0" y="0"/>
          <a:chExt cx="0" cy="0"/>
        </a:xfrm>
      </p:grpSpPr>
      <p:sp>
        <p:nvSpPr>
          <p:cNvPr id="131" name="Google Shape;131;p164"/>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32" name="Google Shape;132;p164"/>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33" name="Google Shape;133;p164"/>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34" name="Google Shape;134;p164"/>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35" name="Google Shape;135;p164"/>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36" name="Google Shape;136;p164"/>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
        <p:nvSpPr>
          <p:cNvPr id="137" name="Google Shape;137;p164"/>
          <p:cNvSpPr txBox="1">
            <a:spLocks noGrp="1"/>
          </p:cNvSpPr>
          <p:nvPr>
            <p:ph type="body" idx="3"/>
          </p:nvPr>
        </p:nvSpPr>
        <p:spPr>
          <a:xfrm>
            <a:off x="804332" y="2248749"/>
            <a:ext cx="3528400" cy="3874400"/>
          </a:xfrm>
          <a:prstGeom prst="rect">
            <a:avLst/>
          </a:prstGeom>
          <a:noFill/>
          <a:ln>
            <a:noFill/>
          </a:ln>
        </p:spPr>
        <p:txBody>
          <a:bodyPr spcFirstLastPara="1" wrap="square" lIns="0" tIns="0" rIns="54000" bIns="0" anchor="t" anchorCtr="0">
            <a:noAutofit/>
          </a:bodyPr>
          <a:lstStyle>
            <a:lvl1pPr marL="457200" marR="0" lvl="0" indent="-285750" algn="l">
              <a:lnSpc>
                <a:spcPct val="100000"/>
              </a:lnSpc>
              <a:spcBef>
                <a:spcPts val="0"/>
              </a:spcBef>
              <a:spcAft>
                <a:spcPts val="0"/>
              </a:spcAft>
              <a:buClr>
                <a:schemeClr val="accent1"/>
              </a:buClr>
              <a:buSzPts val="900"/>
              <a:buFont typeface="Arial"/>
              <a:buChar char="•"/>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38" name="Google Shape;138;p164"/>
          <p:cNvSpPr txBox="1">
            <a:spLocks noGrp="1"/>
          </p:cNvSpPr>
          <p:nvPr>
            <p:ph type="body" idx="4"/>
          </p:nvPr>
        </p:nvSpPr>
        <p:spPr>
          <a:xfrm>
            <a:off x="4333596" y="2248748"/>
            <a:ext cx="3528400" cy="3874400"/>
          </a:xfrm>
          <a:prstGeom prst="rect">
            <a:avLst/>
          </a:prstGeom>
          <a:noFill/>
          <a:ln>
            <a:noFill/>
          </a:ln>
        </p:spPr>
        <p:txBody>
          <a:bodyPr spcFirstLastPara="1" wrap="square" lIns="0" tIns="0" rIns="54000" bIns="0" anchor="t" anchorCtr="0">
            <a:noAutofit/>
          </a:bodyPr>
          <a:lstStyle>
            <a:lvl1pPr marL="457200" marR="0" lvl="0" indent="-285750" algn="l">
              <a:lnSpc>
                <a:spcPct val="100000"/>
              </a:lnSpc>
              <a:spcBef>
                <a:spcPts val="0"/>
              </a:spcBef>
              <a:spcAft>
                <a:spcPts val="0"/>
              </a:spcAft>
              <a:buClr>
                <a:schemeClr val="accent1"/>
              </a:buClr>
              <a:buSzPts val="900"/>
              <a:buFont typeface="Arial"/>
              <a:buChar char="•"/>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39" name="Google Shape;139;p164"/>
          <p:cNvSpPr txBox="1">
            <a:spLocks noGrp="1"/>
          </p:cNvSpPr>
          <p:nvPr>
            <p:ph type="body" idx="5"/>
          </p:nvPr>
        </p:nvSpPr>
        <p:spPr>
          <a:xfrm>
            <a:off x="7862860" y="2248748"/>
            <a:ext cx="3528400" cy="3874400"/>
          </a:xfrm>
          <a:prstGeom prst="rect">
            <a:avLst/>
          </a:prstGeom>
          <a:noFill/>
          <a:ln>
            <a:noFill/>
          </a:ln>
        </p:spPr>
        <p:txBody>
          <a:bodyPr spcFirstLastPara="1" wrap="square" lIns="0" tIns="0" rIns="54000" bIns="0" anchor="t" anchorCtr="0">
            <a:noAutofit/>
          </a:bodyPr>
          <a:lstStyle>
            <a:lvl1pPr marL="457200" marR="0" lvl="0" indent="-285750" algn="l">
              <a:lnSpc>
                <a:spcPct val="100000"/>
              </a:lnSpc>
              <a:spcBef>
                <a:spcPts val="0"/>
              </a:spcBef>
              <a:spcAft>
                <a:spcPts val="0"/>
              </a:spcAft>
              <a:buClr>
                <a:schemeClr val="accent1"/>
              </a:buClr>
              <a:buSzPts val="900"/>
              <a:buFont typeface="Arial"/>
              <a:buChar char="•"/>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1676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47A30-E7D1-CECF-E534-4C1C43A6D9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F7A450-D896-1676-E621-CD272C1A55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1C973F-FC5C-0B3B-A056-E4C4B8FC11FF}"/>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628EC943-972D-6C4B-FE5A-55E3FF6A3A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4864AA-67F4-4E99-A2D5-7909464FDB22}"/>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053512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_7">
  <p:cSld name="Slide_7">
    <p:bg>
      <p:bgPr>
        <a:solidFill>
          <a:srgbClr val="FFFFFF"/>
        </a:solidFill>
        <a:effectLst/>
      </p:bgPr>
    </p:bg>
    <p:spTree>
      <p:nvGrpSpPr>
        <p:cNvPr id="1" name="Shape 161"/>
        <p:cNvGrpSpPr/>
        <p:nvPr/>
      </p:nvGrpSpPr>
      <p:grpSpPr>
        <a:xfrm>
          <a:off x="0" y="0"/>
          <a:ext cx="0" cy="0"/>
          <a:chOff x="0" y="0"/>
          <a:chExt cx="0" cy="0"/>
        </a:xfrm>
      </p:grpSpPr>
      <p:sp>
        <p:nvSpPr>
          <p:cNvPr id="162" name="Google Shape;162;p167"/>
          <p:cNvSpPr txBox="1">
            <a:spLocks noGrp="1"/>
          </p:cNvSpPr>
          <p:nvPr>
            <p:ph type="title"/>
          </p:nvPr>
        </p:nvSpPr>
        <p:spPr>
          <a:xfrm>
            <a:off x="800100" y="698500"/>
            <a:ext cx="3532000" cy="12320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63" name="Google Shape;163;p167"/>
          <p:cNvSpPr txBox="1">
            <a:spLocks noGrp="1"/>
          </p:cNvSpPr>
          <p:nvPr>
            <p:ph type="subTitle" idx="1"/>
          </p:nvPr>
        </p:nvSpPr>
        <p:spPr>
          <a:xfrm>
            <a:off x="800100" y="1930500"/>
            <a:ext cx="3532000" cy="743600"/>
          </a:xfrm>
          <a:prstGeom prst="rect">
            <a:avLst/>
          </a:prstGeom>
          <a:noFill/>
          <a:ln>
            <a:noFill/>
          </a:ln>
        </p:spPr>
        <p:txBody>
          <a:bodyPr spcFirstLastPara="1" wrap="square" lIns="0" tIns="0" rIns="91425"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64" name="Google Shape;164;p16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165" name="Google Shape;165;p16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166" name="Google Shape;166;p167"/>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167" name="Google Shape;167;p167"/>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168" name="Google Shape;168;p167"/>
          <p:cNvSpPr txBox="1">
            <a:spLocks noGrp="1"/>
          </p:cNvSpPr>
          <p:nvPr>
            <p:ph type="body" idx="3"/>
          </p:nvPr>
        </p:nvSpPr>
        <p:spPr>
          <a:xfrm>
            <a:off x="4332099" y="2183143"/>
            <a:ext cx="3389600" cy="3949200"/>
          </a:xfrm>
          <a:prstGeom prst="rect">
            <a:avLst/>
          </a:prstGeom>
          <a:noFill/>
          <a:ln w="76200" cap="flat" cmpd="sng">
            <a:solidFill>
              <a:srgbClr val="E1E1E1"/>
            </a:solidFill>
            <a:prstDash val="solid"/>
            <a:round/>
            <a:headEnd type="none" w="sm" len="sm"/>
            <a:tailEnd type="none" w="sm" len="sm"/>
          </a:ln>
        </p:spPr>
        <p:txBody>
          <a:bodyPr spcFirstLastPara="1" wrap="square" lIns="54000" tIns="45700" rIns="54000" bIns="45700" anchor="t" anchorCtr="0">
            <a:noAutofit/>
          </a:bodyPr>
          <a:lstStyle>
            <a:lvl1pPr marL="457200" marR="0" lvl="0" indent="-228600" algn="l">
              <a:lnSpc>
                <a:spcPct val="100000"/>
              </a:lnSpc>
              <a:spcBef>
                <a:spcPts val="8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69" name="Google Shape;169;p167"/>
          <p:cNvSpPr txBox="1">
            <a:spLocks noGrp="1"/>
          </p:cNvSpPr>
          <p:nvPr>
            <p:ph type="body" idx="4"/>
          </p:nvPr>
        </p:nvSpPr>
        <p:spPr>
          <a:xfrm>
            <a:off x="8029145" y="2183141"/>
            <a:ext cx="3358400" cy="3949200"/>
          </a:xfrm>
          <a:prstGeom prst="rect">
            <a:avLst/>
          </a:prstGeom>
          <a:noFill/>
          <a:ln w="76200" cap="flat" cmpd="sng">
            <a:solidFill>
              <a:srgbClr val="E1E1E1"/>
            </a:solidFill>
            <a:prstDash val="solid"/>
            <a:round/>
            <a:headEnd type="none" w="sm" len="sm"/>
            <a:tailEnd type="none" w="sm" len="sm"/>
          </a:ln>
        </p:spPr>
        <p:txBody>
          <a:bodyPr spcFirstLastPara="1" wrap="square" lIns="54000" tIns="45700" rIns="54000" bIns="45700" anchor="t" anchorCtr="0">
            <a:noAutofit/>
          </a:bodyPr>
          <a:lstStyle>
            <a:lvl1pPr marL="457200" marR="0" lvl="0" indent="-228600" algn="l">
              <a:lnSpc>
                <a:spcPct val="100000"/>
              </a:lnSpc>
              <a:spcBef>
                <a:spcPts val="8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0" name="Google Shape;170;p167"/>
          <p:cNvSpPr txBox="1">
            <a:spLocks noGrp="1"/>
          </p:cNvSpPr>
          <p:nvPr>
            <p:ph type="body" idx="5"/>
          </p:nvPr>
        </p:nvSpPr>
        <p:spPr>
          <a:xfrm>
            <a:off x="4345548" y="738343"/>
            <a:ext cx="3376000" cy="14448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1" name="Google Shape;171;p167"/>
          <p:cNvSpPr txBox="1">
            <a:spLocks noGrp="1"/>
          </p:cNvSpPr>
          <p:nvPr>
            <p:ph type="body" idx="6"/>
          </p:nvPr>
        </p:nvSpPr>
        <p:spPr>
          <a:xfrm>
            <a:off x="8026779" y="738343"/>
            <a:ext cx="3376000" cy="14448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2" name="Google Shape;172;p167"/>
          <p:cNvSpPr txBox="1">
            <a:spLocks noGrp="1"/>
          </p:cNvSpPr>
          <p:nvPr>
            <p:ph type="body" idx="7"/>
          </p:nvPr>
        </p:nvSpPr>
        <p:spPr>
          <a:xfrm>
            <a:off x="800100" y="2674148"/>
            <a:ext cx="3532000" cy="3458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7296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_11bis">
  <p:cSld name="Slide_11bis">
    <p:bg>
      <p:bgPr>
        <a:solidFill>
          <a:srgbClr val="FFFFFF"/>
        </a:solidFill>
        <a:effectLst/>
      </p:bgPr>
    </p:bg>
    <p:spTree>
      <p:nvGrpSpPr>
        <p:cNvPr id="1" name="Shape 173"/>
        <p:cNvGrpSpPr/>
        <p:nvPr/>
      </p:nvGrpSpPr>
      <p:grpSpPr>
        <a:xfrm>
          <a:off x="0" y="0"/>
          <a:ext cx="0" cy="0"/>
          <a:chOff x="0" y="0"/>
          <a:chExt cx="0" cy="0"/>
        </a:xfrm>
      </p:grpSpPr>
      <p:pic>
        <p:nvPicPr>
          <p:cNvPr id="174" name="Google Shape;174;p168"/>
          <p:cNvPicPr preferRelativeResize="0"/>
          <p:nvPr/>
        </p:nvPicPr>
        <p:blipFill rotWithShape="1">
          <a:blip r:embed="rId2">
            <a:alphaModFix/>
          </a:blip>
          <a:srcRect/>
          <a:stretch/>
        </p:blipFill>
        <p:spPr>
          <a:xfrm>
            <a:off x="-1428800" y="2844349"/>
            <a:ext cx="2560501" cy="2709799"/>
          </a:xfrm>
          <a:prstGeom prst="rect">
            <a:avLst/>
          </a:prstGeom>
          <a:noFill/>
          <a:ln>
            <a:noFill/>
          </a:ln>
        </p:spPr>
      </p:pic>
      <p:sp>
        <p:nvSpPr>
          <p:cNvPr id="175" name="Google Shape;175;p168"/>
          <p:cNvSpPr/>
          <p:nvPr/>
        </p:nvSpPr>
        <p:spPr>
          <a:xfrm rot="-430255">
            <a:off x="6920667" y="-7680072"/>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176" name="Google Shape;176;p168"/>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7" name="Google Shape;177;p168"/>
          <p:cNvSpPr txBox="1">
            <a:spLocks noGrp="1"/>
          </p:cNvSpPr>
          <p:nvPr>
            <p:ph type="subTitle" idx="1"/>
          </p:nvPr>
        </p:nvSpPr>
        <p:spPr>
          <a:xfrm>
            <a:off x="804333" y="1553300"/>
            <a:ext cx="10585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8" name="Google Shape;178;p168"/>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179" name="Google Shape;179;p168"/>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180" name="Google Shape;180;p168"/>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181" name="Google Shape;181;p168"/>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182" name="Google Shape;182;p168"/>
          <p:cNvSpPr txBox="1">
            <a:spLocks noGrp="1"/>
          </p:cNvSpPr>
          <p:nvPr>
            <p:ph type="body" idx="3"/>
          </p:nvPr>
        </p:nvSpPr>
        <p:spPr>
          <a:xfrm>
            <a:off x="804332" y="3526051"/>
            <a:ext cx="3527600" cy="2606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3" name="Google Shape;183;p168"/>
          <p:cNvSpPr txBox="1">
            <a:spLocks noGrp="1"/>
          </p:cNvSpPr>
          <p:nvPr>
            <p:ph type="body" idx="4"/>
          </p:nvPr>
        </p:nvSpPr>
        <p:spPr>
          <a:xfrm>
            <a:off x="804332" y="2475335"/>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4" name="Google Shape;184;p168"/>
          <p:cNvSpPr txBox="1">
            <a:spLocks noGrp="1"/>
          </p:cNvSpPr>
          <p:nvPr>
            <p:ph type="body" idx="5"/>
          </p:nvPr>
        </p:nvSpPr>
        <p:spPr>
          <a:xfrm>
            <a:off x="804332" y="2908108"/>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5" name="Google Shape;185;p168"/>
          <p:cNvSpPr txBox="1">
            <a:spLocks noGrp="1"/>
          </p:cNvSpPr>
          <p:nvPr>
            <p:ph type="body" idx="6"/>
          </p:nvPr>
        </p:nvSpPr>
        <p:spPr>
          <a:xfrm>
            <a:off x="4335552" y="3526052"/>
            <a:ext cx="3527600" cy="2606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6" name="Google Shape;186;p168"/>
          <p:cNvSpPr txBox="1">
            <a:spLocks noGrp="1"/>
          </p:cNvSpPr>
          <p:nvPr>
            <p:ph type="body" idx="7"/>
          </p:nvPr>
        </p:nvSpPr>
        <p:spPr>
          <a:xfrm>
            <a:off x="4335552" y="2475336"/>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7" name="Google Shape;187;p168"/>
          <p:cNvSpPr txBox="1">
            <a:spLocks noGrp="1"/>
          </p:cNvSpPr>
          <p:nvPr>
            <p:ph type="body" idx="8"/>
          </p:nvPr>
        </p:nvSpPr>
        <p:spPr>
          <a:xfrm>
            <a:off x="4335552" y="2908109"/>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8" name="Google Shape;188;p168"/>
          <p:cNvSpPr txBox="1">
            <a:spLocks noGrp="1"/>
          </p:cNvSpPr>
          <p:nvPr>
            <p:ph type="body" idx="9"/>
          </p:nvPr>
        </p:nvSpPr>
        <p:spPr>
          <a:xfrm>
            <a:off x="7866772" y="3526052"/>
            <a:ext cx="3527600" cy="2606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9" name="Google Shape;189;p168"/>
          <p:cNvSpPr txBox="1">
            <a:spLocks noGrp="1"/>
          </p:cNvSpPr>
          <p:nvPr>
            <p:ph type="body" idx="13"/>
          </p:nvPr>
        </p:nvSpPr>
        <p:spPr>
          <a:xfrm>
            <a:off x="7866772" y="2475336"/>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90" name="Google Shape;190;p168"/>
          <p:cNvSpPr txBox="1">
            <a:spLocks noGrp="1"/>
          </p:cNvSpPr>
          <p:nvPr>
            <p:ph type="body" idx="14"/>
          </p:nvPr>
        </p:nvSpPr>
        <p:spPr>
          <a:xfrm>
            <a:off x="7866772" y="2908109"/>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02377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_12">
  <p:cSld name="Slide_12">
    <p:bg>
      <p:bgPr>
        <a:solidFill>
          <a:srgbClr val="FFFFFF"/>
        </a:solidFill>
        <a:effectLst/>
      </p:bgPr>
    </p:bg>
    <p:spTree>
      <p:nvGrpSpPr>
        <p:cNvPr id="1" name="Shape 191"/>
        <p:cNvGrpSpPr/>
        <p:nvPr/>
      </p:nvGrpSpPr>
      <p:grpSpPr>
        <a:xfrm>
          <a:off x="0" y="0"/>
          <a:ext cx="0" cy="0"/>
          <a:chOff x="0" y="0"/>
          <a:chExt cx="0" cy="0"/>
        </a:xfrm>
      </p:grpSpPr>
      <p:sp>
        <p:nvSpPr>
          <p:cNvPr id="192" name="Google Shape;192;p169"/>
          <p:cNvSpPr txBox="1">
            <a:spLocks noGrp="1"/>
          </p:cNvSpPr>
          <p:nvPr>
            <p:ph type="body" idx="1"/>
          </p:nvPr>
        </p:nvSpPr>
        <p:spPr>
          <a:xfrm>
            <a:off x="7871959" y="722800"/>
            <a:ext cx="3528000" cy="5412400"/>
          </a:xfrm>
          <a:prstGeom prst="rect">
            <a:avLst/>
          </a:prstGeom>
          <a:solidFill>
            <a:schemeClr val="accent5"/>
          </a:solidFill>
          <a:ln>
            <a:noFill/>
          </a:ln>
        </p:spPr>
        <p:txBody>
          <a:bodyPr spcFirstLastPara="1" wrap="square" lIns="54000" tIns="45700" rIns="54000"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93" name="Google Shape;193;p169"/>
          <p:cNvSpPr txBox="1">
            <a:spLocks noGrp="1"/>
          </p:cNvSpPr>
          <p:nvPr>
            <p:ph type="body" idx="2"/>
          </p:nvPr>
        </p:nvSpPr>
        <p:spPr>
          <a:xfrm>
            <a:off x="804332" y="719667"/>
            <a:ext cx="3528000" cy="5412400"/>
          </a:xfrm>
          <a:prstGeom prst="rect">
            <a:avLst/>
          </a:prstGeom>
          <a:solidFill>
            <a:schemeClr val="accent5"/>
          </a:solidFill>
          <a:ln>
            <a:noFill/>
          </a:ln>
        </p:spPr>
        <p:txBody>
          <a:bodyPr spcFirstLastPara="1" wrap="square" lIns="54000" tIns="45700" rIns="54000"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94" name="Google Shape;194;p169"/>
          <p:cNvSpPr txBox="1">
            <a:spLocks noGrp="1"/>
          </p:cNvSpPr>
          <p:nvPr>
            <p:ph type="body" idx="3"/>
          </p:nvPr>
        </p:nvSpPr>
        <p:spPr>
          <a:xfrm>
            <a:off x="4331284" y="722800"/>
            <a:ext cx="3528000" cy="5412400"/>
          </a:xfrm>
          <a:prstGeom prst="rect">
            <a:avLst/>
          </a:prstGeom>
          <a:solidFill>
            <a:schemeClr val="lt2"/>
          </a:solidFill>
          <a:ln>
            <a:noFill/>
          </a:ln>
        </p:spPr>
        <p:txBody>
          <a:bodyPr spcFirstLastPara="1" wrap="square" lIns="54000" tIns="45700" rIns="54000"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195" name="Google Shape;195;p169"/>
          <p:cNvPicPr preferRelativeResize="0"/>
          <p:nvPr/>
        </p:nvPicPr>
        <p:blipFill rotWithShape="1">
          <a:blip r:embed="rId2">
            <a:alphaModFix/>
          </a:blip>
          <a:srcRect/>
          <a:stretch/>
        </p:blipFill>
        <p:spPr>
          <a:xfrm>
            <a:off x="3941749" y="3038475"/>
            <a:ext cx="781051" cy="781051"/>
          </a:xfrm>
          <a:prstGeom prst="rect">
            <a:avLst/>
          </a:prstGeom>
          <a:noFill/>
          <a:ln>
            <a:noFill/>
          </a:ln>
        </p:spPr>
      </p:pic>
      <p:pic>
        <p:nvPicPr>
          <p:cNvPr id="196" name="Google Shape;196;p169"/>
          <p:cNvPicPr preferRelativeResize="0"/>
          <p:nvPr/>
        </p:nvPicPr>
        <p:blipFill rotWithShape="1">
          <a:blip r:embed="rId3">
            <a:alphaModFix/>
          </a:blip>
          <a:srcRect/>
          <a:stretch/>
        </p:blipFill>
        <p:spPr>
          <a:xfrm>
            <a:off x="7469240" y="3098799"/>
            <a:ext cx="781049" cy="660400"/>
          </a:xfrm>
          <a:prstGeom prst="rect">
            <a:avLst/>
          </a:prstGeom>
          <a:noFill/>
          <a:ln>
            <a:noFill/>
          </a:ln>
        </p:spPr>
      </p:pic>
      <p:sp>
        <p:nvSpPr>
          <p:cNvPr id="197" name="Google Shape;197;p169"/>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198" name="Google Shape;198;p169"/>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199" name="Google Shape;199;p169"/>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200" name="Google Shape;200;p169"/>
          <p:cNvSpPr txBox="1">
            <a:spLocks noGrp="1"/>
          </p:cNvSpPr>
          <p:nvPr>
            <p:ph type="body" idx="4"/>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2173495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_6">
  <p:cSld name="Slide_6">
    <p:bg>
      <p:bgPr>
        <a:solidFill>
          <a:srgbClr val="FFFFFF"/>
        </a:solidFill>
        <a:effectLst/>
      </p:bgPr>
    </p:bg>
    <p:spTree>
      <p:nvGrpSpPr>
        <p:cNvPr id="1" name="Shape 201"/>
        <p:cNvGrpSpPr/>
        <p:nvPr/>
      </p:nvGrpSpPr>
      <p:grpSpPr>
        <a:xfrm>
          <a:off x="0" y="0"/>
          <a:ext cx="0" cy="0"/>
          <a:chOff x="0" y="0"/>
          <a:chExt cx="0" cy="0"/>
        </a:xfrm>
      </p:grpSpPr>
      <p:sp>
        <p:nvSpPr>
          <p:cNvPr id="202" name="Google Shape;202;p170"/>
          <p:cNvSpPr txBox="1">
            <a:spLocks noGrp="1"/>
          </p:cNvSpPr>
          <p:nvPr>
            <p:ph type="title"/>
          </p:nvPr>
        </p:nvSpPr>
        <p:spPr>
          <a:xfrm>
            <a:off x="800100" y="719665"/>
            <a:ext cx="3377200" cy="12108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03" name="Google Shape;203;p170"/>
          <p:cNvSpPr txBox="1">
            <a:spLocks noGrp="1"/>
          </p:cNvSpPr>
          <p:nvPr>
            <p:ph type="subTitle" idx="1"/>
          </p:nvPr>
        </p:nvSpPr>
        <p:spPr>
          <a:xfrm>
            <a:off x="800100" y="1930500"/>
            <a:ext cx="3377200" cy="1011600"/>
          </a:xfrm>
          <a:prstGeom prst="rect">
            <a:avLst/>
          </a:prstGeom>
          <a:noFill/>
          <a:ln>
            <a:noFill/>
          </a:ln>
        </p:spPr>
        <p:txBody>
          <a:bodyPr spcFirstLastPara="1" wrap="square" lIns="0" tIns="0" rIns="91425"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204" name="Google Shape;204;p170"/>
          <p:cNvPicPr preferRelativeResize="0"/>
          <p:nvPr/>
        </p:nvPicPr>
        <p:blipFill rotWithShape="1">
          <a:blip r:embed="rId2">
            <a:alphaModFix/>
          </a:blip>
          <a:srcRect/>
          <a:stretch/>
        </p:blipFill>
        <p:spPr>
          <a:xfrm>
            <a:off x="7669258" y="2430063"/>
            <a:ext cx="380999" cy="264584"/>
          </a:xfrm>
          <a:prstGeom prst="rect">
            <a:avLst/>
          </a:prstGeom>
          <a:noFill/>
          <a:ln>
            <a:noFill/>
          </a:ln>
        </p:spPr>
      </p:pic>
      <p:sp>
        <p:nvSpPr>
          <p:cNvPr id="205" name="Google Shape;205;p17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06" name="Google Shape;206;p170"/>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07" name="Google Shape;207;p170"/>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208" name="Google Shape;208;p170"/>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09" name="Google Shape;209;p170"/>
          <p:cNvSpPr txBox="1">
            <a:spLocks noGrp="1"/>
          </p:cNvSpPr>
          <p:nvPr>
            <p:ph type="body" idx="3"/>
          </p:nvPr>
        </p:nvSpPr>
        <p:spPr>
          <a:xfrm>
            <a:off x="803067" y="2951433"/>
            <a:ext cx="3377200" cy="3190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0" name="Google Shape;210;p170"/>
          <p:cNvSpPr txBox="1">
            <a:spLocks noGrp="1"/>
          </p:cNvSpPr>
          <p:nvPr>
            <p:ph type="body" idx="4"/>
          </p:nvPr>
        </p:nvSpPr>
        <p:spPr>
          <a:xfrm>
            <a:off x="4332817" y="719665"/>
            <a:ext cx="7054800" cy="1482800"/>
          </a:xfrm>
          <a:prstGeom prst="rect">
            <a:avLst/>
          </a:prstGeom>
          <a:noFill/>
          <a:ln>
            <a:noFill/>
          </a:ln>
        </p:spPr>
        <p:txBody>
          <a:bodyPr spcFirstLastPara="1" wrap="square" lIns="0" tIns="0" rIns="0" bIns="0" anchor="t"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1" name="Google Shape;211;p170"/>
          <p:cNvSpPr txBox="1">
            <a:spLocks noGrp="1"/>
          </p:cNvSpPr>
          <p:nvPr>
            <p:ph type="body" idx="5"/>
          </p:nvPr>
        </p:nvSpPr>
        <p:spPr>
          <a:xfrm>
            <a:off x="4332100" y="2951433"/>
            <a:ext cx="7055600" cy="3180400"/>
          </a:xfrm>
          <a:prstGeom prst="rect">
            <a:avLst/>
          </a:prstGeom>
          <a:noFill/>
          <a:ln w="76200" cap="flat" cmpd="sng">
            <a:solidFill>
              <a:srgbClr val="E1E1E1"/>
            </a:solidFill>
            <a:prstDash val="solid"/>
            <a:round/>
            <a:headEnd type="none" w="sm" len="sm"/>
            <a:tailEnd type="none" w="sm" len="sm"/>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39148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_8">
  <p:cSld name="Slide_8">
    <p:bg>
      <p:bgPr>
        <a:solidFill>
          <a:srgbClr val="FFFFFF"/>
        </a:solidFill>
        <a:effectLst/>
      </p:bgPr>
    </p:bg>
    <p:spTree>
      <p:nvGrpSpPr>
        <p:cNvPr id="1" name="Shape 212"/>
        <p:cNvGrpSpPr/>
        <p:nvPr/>
      </p:nvGrpSpPr>
      <p:grpSpPr>
        <a:xfrm>
          <a:off x="0" y="0"/>
          <a:ext cx="0" cy="0"/>
          <a:chOff x="0" y="0"/>
          <a:chExt cx="0" cy="0"/>
        </a:xfrm>
      </p:grpSpPr>
      <p:sp>
        <p:nvSpPr>
          <p:cNvPr id="213" name="Google Shape;213;p171"/>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4" name="Google Shape;214;p171"/>
          <p:cNvSpPr txBox="1">
            <a:spLocks noGrp="1"/>
          </p:cNvSpPr>
          <p:nvPr>
            <p:ph type="subTitle" idx="1"/>
          </p:nvPr>
        </p:nvSpPr>
        <p:spPr>
          <a:xfrm>
            <a:off x="802400" y="1553300"/>
            <a:ext cx="10587200" cy="4484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5" name="Google Shape;215;p17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16" name="Google Shape;216;p17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17" name="Google Shape;217;p171"/>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218" name="Google Shape;218;p171"/>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19" name="Google Shape;219;p171"/>
          <p:cNvSpPr txBox="1">
            <a:spLocks noGrp="1"/>
          </p:cNvSpPr>
          <p:nvPr>
            <p:ph type="body" idx="3"/>
          </p:nvPr>
        </p:nvSpPr>
        <p:spPr>
          <a:xfrm>
            <a:off x="812799" y="2916700"/>
            <a:ext cx="5283200" cy="32152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0" name="Google Shape;220;p171"/>
          <p:cNvSpPr txBox="1">
            <a:spLocks noGrp="1"/>
          </p:cNvSpPr>
          <p:nvPr>
            <p:ph type="title" idx="4"/>
          </p:nvPr>
        </p:nvSpPr>
        <p:spPr>
          <a:xfrm>
            <a:off x="800099" y="2156000"/>
            <a:ext cx="5296000" cy="60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300"/>
              <a:buFont typeface="Arial"/>
              <a:buNone/>
              <a:defRPr sz="1733"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1" name="Google Shape;221;p171"/>
          <p:cNvSpPr txBox="1">
            <a:spLocks noGrp="1"/>
          </p:cNvSpPr>
          <p:nvPr>
            <p:ph type="body" idx="5"/>
          </p:nvPr>
        </p:nvSpPr>
        <p:spPr>
          <a:xfrm>
            <a:off x="6107611" y="2916700"/>
            <a:ext cx="5283200" cy="32152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2" name="Google Shape;222;p171"/>
          <p:cNvSpPr txBox="1"/>
          <p:nvPr/>
        </p:nvSpPr>
        <p:spPr>
          <a:xfrm>
            <a:off x="6094909" y="2156000"/>
            <a:ext cx="5296000" cy="60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191995" marR="0" lvl="0" indent="-191995" algn="l" rtl="0">
              <a:lnSpc>
                <a:spcPct val="100000"/>
              </a:lnSpc>
              <a:spcBef>
                <a:spcPts val="0"/>
              </a:spcBef>
              <a:spcAft>
                <a:spcPts val="0"/>
              </a:spcAft>
              <a:buClr>
                <a:srgbClr val="000000"/>
              </a:buClr>
              <a:buSzPts val="1300"/>
              <a:buFont typeface="Arial"/>
              <a:buNone/>
            </a:pPr>
            <a:endParaRPr sz="1733" b="1"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658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_9">
  <p:cSld name="Slide_9">
    <p:bg>
      <p:bgPr>
        <a:solidFill>
          <a:srgbClr val="FFFFFF"/>
        </a:solidFill>
        <a:effectLst/>
      </p:bgPr>
    </p:bg>
    <p:spTree>
      <p:nvGrpSpPr>
        <p:cNvPr id="1" name="Shape 223"/>
        <p:cNvGrpSpPr/>
        <p:nvPr/>
      </p:nvGrpSpPr>
      <p:grpSpPr>
        <a:xfrm>
          <a:off x="0" y="0"/>
          <a:ext cx="0" cy="0"/>
          <a:chOff x="0" y="0"/>
          <a:chExt cx="0" cy="0"/>
        </a:xfrm>
      </p:grpSpPr>
      <p:sp>
        <p:nvSpPr>
          <p:cNvPr id="224" name="Google Shape;224;p172"/>
          <p:cNvSpPr txBox="1">
            <a:spLocks noGrp="1"/>
          </p:cNvSpPr>
          <p:nvPr>
            <p:ph type="title"/>
          </p:nvPr>
        </p:nvSpPr>
        <p:spPr>
          <a:xfrm>
            <a:off x="800100" y="719665"/>
            <a:ext cx="3532000" cy="54124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5" name="Google Shape;225;p172"/>
          <p:cNvSpPr txBox="1">
            <a:spLocks noGrp="1"/>
          </p:cNvSpPr>
          <p:nvPr>
            <p:ph type="subTitle" idx="1"/>
          </p:nvPr>
        </p:nvSpPr>
        <p:spPr>
          <a:xfrm>
            <a:off x="4332267" y="728480"/>
            <a:ext cx="7055200" cy="7712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6" name="Google Shape;226;p172"/>
          <p:cNvSpPr/>
          <p:nvPr/>
        </p:nvSpPr>
        <p:spPr>
          <a:xfrm rot="-430255">
            <a:off x="-4683716" y="4165572"/>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227" name="Google Shape;227;p172"/>
          <p:cNvCxnSpPr/>
          <p:nvPr/>
        </p:nvCxnSpPr>
        <p:spPr>
          <a:xfrm flipH="1">
            <a:off x="1582667" y="3428967"/>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228" name="Google Shape;228;p172"/>
          <p:cNvSpPr/>
          <p:nvPr/>
        </p:nvSpPr>
        <p:spPr>
          <a:xfrm>
            <a:off x="1928600" y="4548167"/>
            <a:ext cx="377200" cy="3772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9" name="Google Shape;229;p172"/>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30" name="Google Shape;230;p172"/>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31" name="Google Shape;231;p172"/>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232" name="Google Shape;232;p172"/>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33" name="Google Shape;233;p172"/>
          <p:cNvSpPr txBox="1">
            <a:spLocks noGrp="1"/>
          </p:cNvSpPr>
          <p:nvPr>
            <p:ph type="body" idx="3"/>
          </p:nvPr>
        </p:nvSpPr>
        <p:spPr>
          <a:xfrm>
            <a:off x="4332833" y="4017567"/>
            <a:ext cx="3408800" cy="21132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4" name="Google Shape;234;p172"/>
          <p:cNvSpPr txBox="1">
            <a:spLocks noGrp="1"/>
          </p:cNvSpPr>
          <p:nvPr>
            <p:ph type="title" idx="4"/>
          </p:nvPr>
        </p:nvSpPr>
        <p:spPr>
          <a:xfrm>
            <a:off x="4332833" y="3244033"/>
            <a:ext cx="3408800" cy="633200"/>
          </a:xfrm>
          <a:prstGeom prst="rect">
            <a:avLst/>
          </a:prstGeom>
          <a:solidFill>
            <a:schemeClr val="accent1"/>
          </a:solid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300"/>
              <a:buFont typeface="Arial"/>
              <a:buNone/>
              <a:defRPr sz="1733"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5" name="Google Shape;235;p172"/>
          <p:cNvSpPr txBox="1">
            <a:spLocks noGrp="1"/>
          </p:cNvSpPr>
          <p:nvPr>
            <p:ph type="body" idx="5"/>
          </p:nvPr>
        </p:nvSpPr>
        <p:spPr>
          <a:xfrm>
            <a:off x="4400200" y="1833333"/>
            <a:ext cx="3275600" cy="1232000"/>
          </a:xfrm>
          <a:prstGeom prst="rect">
            <a:avLst/>
          </a:prstGeom>
          <a:solidFill>
            <a:srgbClr val="FFFFFF"/>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lvl1pPr marL="457200" marR="0" lvl="0" indent="-228600" algn="ctr">
              <a:lnSpc>
                <a:spcPct val="100000"/>
              </a:lnSpc>
              <a:spcBef>
                <a:spcPts val="0"/>
              </a:spcBef>
              <a:spcAft>
                <a:spcPts val="0"/>
              </a:spcAft>
              <a:buClr>
                <a:srgbClr val="000000"/>
              </a:buClr>
              <a:buSzPts val="1100"/>
              <a:buFont typeface="Arial"/>
              <a:buNone/>
              <a:defRPr sz="1467" b="1" i="1" u="none" strike="noStrike" cap="none">
                <a:solidFill>
                  <a:srgbClr val="000000"/>
                </a:solidFill>
                <a:latin typeface="Arial"/>
                <a:ea typeface="Arial"/>
                <a:cs typeface="Arial"/>
                <a:sym typeface="Arial"/>
              </a:defRPr>
            </a:lvl1pPr>
            <a:lvl2pPr marL="914400" marR="0" lvl="1"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2pPr>
            <a:lvl3pPr marL="1371600" marR="0" lvl="2"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3pPr>
            <a:lvl4pPr marL="1828800" marR="0" lvl="3"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4pPr>
            <a:lvl5pPr marL="2286000" marR="0" lvl="4"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5pPr>
            <a:lvl6pPr marL="2743200" marR="0" lvl="5"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6pPr>
            <a:lvl7pPr marL="3200400" marR="0" lvl="6"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7pPr>
            <a:lvl8pPr marL="3657600" marR="0" lvl="7"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8pPr>
            <a:lvl9pPr marL="4114800" marR="0" lvl="8"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9pPr>
          </a:lstStyle>
          <a:p>
            <a:endParaRPr/>
          </a:p>
        </p:txBody>
      </p:sp>
      <p:sp>
        <p:nvSpPr>
          <p:cNvPr id="236" name="Google Shape;236;p172"/>
          <p:cNvSpPr txBox="1">
            <a:spLocks noGrp="1"/>
          </p:cNvSpPr>
          <p:nvPr>
            <p:ph type="body" idx="6"/>
          </p:nvPr>
        </p:nvSpPr>
        <p:spPr>
          <a:xfrm>
            <a:off x="7980767" y="4030067"/>
            <a:ext cx="3408800" cy="21132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7" name="Google Shape;237;p172"/>
          <p:cNvSpPr txBox="1">
            <a:spLocks noGrp="1"/>
          </p:cNvSpPr>
          <p:nvPr>
            <p:ph type="title" idx="7"/>
          </p:nvPr>
        </p:nvSpPr>
        <p:spPr>
          <a:xfrm>
            <a:off x="7980767" y="3256533"/>
            <a:ext cx="3408800" cy="633200"/>
          </a:xfrm>
          <a:prstGeom prst="rect">
            <a:avLst/>
          </a:prstGeom>
          <a:solidFill>
            <a:schemeClr val="accent1"/>
          </a:solid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300"/>
              <a:buFont typeface="Arial"/>
              <a:buNone/>
              <a:defRPr sz="1733"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8" name="Google Shape;238;p172"/>
          <p:cNvSpPr txBox="1">
            <a:spLocks noGrp="1"/>
          </p:cNvSpPr>
          <p:nvPr>
            <p:ph type="body" idx="8"/>
          </p:nvPr>
        </p:nvSpPr>
        <p:spPr>
          <a:xfrm>
            <a:off x="8034533" y="1845833"/>
            <a:ext cx="3297200" cy="1232000"/>
          </a:xfrm>
          <a:prstGeom prst="rect">
            <a:avLst/>
          </a:prstGeom>
          <a:solidFill>
            <a:srgbClr val="FFFFFF"/>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lvl1pPr marL="457200" marR="0" lvl="0" indent="-228600" algn="ctr">
              <a:lnSpc>
                <a:spcPct val="100000"/>
              </a:lnSpc>
              <a:spcBef>
                <a:spcPts val="0"/>
              </a:spcBef>
              <a:spcAft>
                <a:spcPts val="0"/>
              </a:spcAft>
              <a:buClr>
                <a:srgbClr val="000000"/>
              </a:buClr>
              <a:buSzPts val="1100"/>
              <a:buFont typeface="Arial"/>
              <a:buNone/>
              <a:defRPr sz="1467" b="1" i="1" u="none" strike="noStrike" cap="none">
                <a:solidFill>
                  <a:srgbClr val="000000"/>
                </a:solidFill>
                <a:latin typeface="Arial"/>
                <a:ea typeface="Arial"/>
                <a:cs typeface="Arial"/>
                <a:sym typeface="Arial"/>
              </a:defRPr>
            </a:lvl1pPr>
            <a:lvl2pPr marL="914400" marR="0" lvl="1"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2pPr>
            <a:lvl3pPr marL="1371600" marR="0" lvl="2"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3pPr>
            <a:lvl4pPr marL="1828800" marR="0" lvl="3"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4pPr>
            <a:lvl5pPr marL="2286000" marR="0" lvl="4"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5pPr>
            <a:lvl6pPr marL="2743200" marR="0" lvl="5"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6pPr>
            <a:lvl7pPr marL="3200400" marR="0" lvl="6"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7pPr>
            <a:lvl8pPr marL="3657600" marR="0" lvl="7"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8pPr>
            <a:lvl9pPr marL="4114800" marR="0" lvl="8"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097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lide_10">
  <p:cSld name="Slide_10">
    <p:bg>
      <p:bgPr>
        <a:solidFill>
          <a:srgbClr val="FFFFFF"/>
        </a:solidFill>
        <a:effectLst/>
      </p:bgPr>
    </p:bg>
    <p:spTree>
      <p:nvGrpSpPr>
        <p:cNvPr id="1" name="Shape 239"/>
        <p:cNvGrpSpPr/>
        <p:nvPr/>
      </p:nvGrpSpPr>
      <p:grpSpPr>
        <a:xfrm>
          <a:off x="0" y="0"/>
          <a:ext cx="0" cy="0"/>
          <a:chOff x="0" y="0"/>
          <a:chExt cx="0" cy="0"/>
        </a:xfrm>
      </p:grpSpPr>
      <p:sp>
        <p:nvSpPr>
          <p:cNvPr id="240" name="Google Shape;240;p173"/>
          <p:cNvSpPr txBox="1">
            <a:spLocks noGrp="1"/>
          </p:cNvSpPr>
          <p:nvPr>
            <p:ph type="body" idx="1"/>
          </p:nvPr>
        </p:nvSpPr>
        <p:spPr>
          <a:xfrm>
            <a:off x="3333500" y="2265433"/>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1" name="Google Shape;241;p173"/>
          <p:cNvSpPr txBox="1">
            <a:spLocks noGrp="1"/>
          </p:cNvSpPr>
          <p:nvPr>
            <p:ph type="body" idx="2"/>
          </p:nvPr>
        </p:nvSpPr>
        <p:spPr>
          <a:xfrm>
            <a:off x="3335531" y="3269533"/>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2" name="Google Shape;242;p173"/>
          <p:cNvSpPr txBox="1">
            <a:spLocks noGrp="1"/>
          </p:cNvSpPr>
          <p:nvPr>
            <p:ph type="title"/>
          </p:nvPr>
        </p:nvSpPr>
        <p:spPr>
          <a:xfrm>
            <a:off x="803467" y="3321619"/>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3" name="Google Shape;243;p173"/>
          <p:cNvSpPr txBox="1">
            <a:spLocks noGrp="1"/>
          </p:cNvSpPr>
          <p:nvPr>
            <p:ph type="body" idx="3"/>
          </p:nvPr>
        </p:nvSpPr>
        <p:spPr>
          <a:xfrm>
            <a:off x="3335531" y="4273667"/>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4" name="Google Shape;244;p173"/>
          <p:cNvSpPr txBox="1">
            <a:spLocks noGrp="1"/>
          </p:cNvSpPr>
          <p:nvPr>
            <p:ph type="title" idx="4"/>
          </p:nvPr>
        </p:nvSpPr>
        <p:spPr>
          <a:xfrm>
            <a:off x="803467" y="4325737"/>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5" name="Google Shape;245;p173"/>
          <p:cNvSpPr txBox="1">
            <a:spLocks noGrp="1"/>
          </p:cNvSpPr>
          <p:nvPr>
            <p:ph type="body" idx="5"/>
          </p:nvPr>
        </p:nvSpPr>
        <p:spPr>
          <a:xfrm>
            <a:off x="3335531" y="5277767"/>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6" name="Google Shape;246;p173"/>
          <p:cNvSpPr txBox="1">
            <a:spLocks noGrp="1"/>
          </p:cNvSpPr>
          <p:nvPr>
            <p:ph type="title" idx="6"/>
          </p:nvPr>
        </p:nvSpPr>
        <p:spPr>
          <a:xfrm>
            <a:off x="803467" y="5329856"/>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7" name="Google Shape;247;p173"/>
          <p:cNvSpPr txBox="1">
            <a:spLocks noGrp="1"/>
          </p:cNvSpPr>
          <p:nvPr>
            <p:ph type="title" idx="7"/>
          </p:nvPr>
        </p:nvSpPr>
        <p:spPr>
          <a:xfrm>
            <a:off x="803467" y="2317519"/>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8" name="Google Shape;248;p173"/>
          <p:cNvSpPr txBox="1">
            <a:spLocks noGrp="1"/>
          </p:cNvSpPr>
          <p:nvPr>
            <p:ph type="title" idx="8"/>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49" name="Google Shape;249;p173"/>
          <p:cNvSpPr txBox="1">
            <a:spLocks noGrp="1"/>
          </p:cNvSpPr>
          <p:nvPr>
            <p:ph type="subTitle" idx="9"/>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0" name="Google Shape;250;p17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51" name="Google Shape;251;p17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52" name="Google Shape;252;p173"/>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253" name="Google Shape;253;p173"/>
          <p:cNvSpPr txBox="1">
            <a:spLocks noGrp="1"/>
          </p:cNvSpPr>
          <p:nvPr>
            <p:ph type="body" idx="13"/>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54" name="Google Shape;254;p173"/>
          <p:cNvSpPr txBox="1">
            <a:spLocks noGrp="1"/>
          </p:cNvSpPr>
          <p:nvPr>
            <p:ph type="body" idx="14"/>
          </p:nvPr>
        </p:nvSpPr>
        <p:spPr>
          <a:xfrm>
            <a:off x="8554387" y="2265396"/>
            <a:ext cx="2833200" cy="8548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5" name="Google Shape;255;p173"/>
          <p:cNvSpPr txBox="1">
            <a:spLocks noGrp="1"/>
          </p:cNvSpPr>
          <p:nvPr>
            <p:ph type="body" idx="15"/>
          </p:nvPr>
        </p:nvSpPr>
        <p:spPr>
          <a:xfrm>
            <a:off x="8554387" y="3269531"/>
            <a:ext cx="2833200" cy="8548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6" name="Google Shape;256;p173"/>
          <p:cNvSpPr txBox="1">
            <a:spLocks noGrp="1"/>
          </p:cNvSpPr>
          <p:nvPr>
            <p:ph type="body" idx="16"/>
          </p:nvPr>
        </p:nvSpPr>
        <p:spPr>
          <a:xfrm>
            <a:off x="8554387" y="4273664"/>
            <a:ext cx="2833200" cy="8548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7" name="Google Shape;257;p173"/>
          <p:cNvSpPr txBox="1">
            <a:spLocks noGrp="1"/>
          </p:cNvSpPr>
          <p:nvPr>
            <p:ph type="body" idx="17"/>
          </p:nvPr>
        </p:nvSpPr>
        <p:spPr>
          <a:xfrm>
            <a:off x="8554387" y="5277767"/>
            <a:ext cx="2833200" cy="8440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27246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_11">
  <p:cSld name="Slide_11">
    <p:bg>
      <p:bgPr>
        <a:solidFill>
          <a:srgbClr val="FFFFFF"/>
        </a:solidFill>
        <a:effectLst/>
      </p:bgPr>
    </p:bg>
    <p:spTree>
      <p:nvGrpSpPr>
        <p:cNvPr id="1" name="Shape 258"/>
        <p:cNvGrpSpPr/>
        <p:nvPr/>
      </p:nvGrpSpPr>
      <p:grpSpPr>
        <a:xfrm>
          <a:off x="0" y="0"/>
          <a:ext cx="0" cy="0"/>
          <a:chOff x="0" y="0"/>
          <a:chExt cx="0" cy="0"/>
        </a:xfrm>
      </p:grpSpPr>
      <p:pic>
        <p:nvPicPr>
          <p:cNvPr id="259" name="Google Shape;259;p174"/>
          <p:cNvPicPr preferRelativeResize="0"/>
          <p:nvPr/>
        </p:nvPicPr>
        <p:blipFill rotWithShape="1">
          <a:blip r:embed="rId2">
            <a:alphaModFix/>
          </a:blip>
          <a:srcRect/>
          <a:stretch/>
        </p:blipFill>
        <p:spPr>
          <a:xfrm>
            <a:off x="-1428800" y="2844349"/>
            <a:ext cx="2560501" cy="2709799"/>
          </a:xfrm>
          <a:prstGeom prst="rect">
            <a:avLst/>
          </a:prstGeom>
          <a:noFill/>
          <a:ln>
            <a:noFill/>
          </a:ln>
        </p:spPr>
      </p:pic>
      <p:sp>
        <p:nvSpPr>
          <p:cNvPr id="260" name="Google Shape;260;p174"/>
          <p:cNvSpPr/>
          <p:nvPr/>
        </p:nvSpPr>
        <p:spPr>
          <a:xfrm rot="-430255">
            <a:off x="6920717" y="-7680077"/>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261" name="Google Shape;261;p174"/>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62" name="Google Shape;262;p174"/>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63" name="Google Shape;263;p174"/>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64" name="Google Shape;264;p174"/>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65" name="Google Shape;265;p174"/>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266" name="Google Shape;266;p174"/>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67" name="Google Shape;267;p174"/>
          <p:cNvSpPr>
            <a:spLocks noGrp="1"/>
          </p:cNvSpPr>
          <p:nvPr>
            <p:ph type="pic" idx="3"/>
          </p:nvPr>
        </p:nvSpPr>
        <p:spPr>
          <a:xfrm>
            <a:off x="815120" y="2302492"/>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
        <p:nvSpPr>
          <p:cNvPr id="268" name="Google Shape;268;p174"/>
          <p:cNvSpPr>
            <a:spLocks noGrp="1"/>
          </p:cNvSpPr>
          <p:nvPr>
            <p:ph type="pic" idx="4"/>
          </p:nvPr>
        </p:nvSpPr>
        <p:spPr>
          <a:xfrm>
            <a:off x="4337147" y="2312860"/>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
        <p:nvSpPr>
          <p:cNvPr id="269" name="Google Shape;269;p174"/>
          <p:cNvSpPr>
            <a:spLocks noGrp="1"/>
          </p:cNvSpPr>
          <p:nvPr>
            <p:ph type="pic" idx="5"/>
          </p:nvPr>
        </p:nvSpPr>
        <p:spPr>
          <a:xfrm>
            <a:off x="7859184" y="2327855"/>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
        <p:nvSpPr>
          <p:cNvPr id="270" name="Google Shape;270;p174"/>
          <p:cNvSpPr txBox="1">
            <a:spLocks noGrp="1"/>
          </p:cNvSpPr>
          <p:nvPr>
            <p:ph type="body" idx="6"/>
          </p:nvPr>
        </p:nvSpPr>
        <p:spPr>
          <a:xfrm>
            <a:off x="800100" y="3526051"/>
            <a:ext cx="3532000" cy="2606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1" name="Google Shape;271;p174"/>
          <p:cNvSpPr txBox="1">
            <a:spLocks noGrp="1"/>
          </p:cNvSpPr>
          <p:nvPr>
            <p:ph type="body" idx="7"/>
          </p:nvPr>
        </p:nvSpPr>
        <p:spPr>
          <a:xfrm>
            <a:off x="4344287" y="3526051"/>
            <a:ext cx="3532000" cy="2606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2" name="Google Shape;272;p174"/>
          <p:cNvSpPr txBox="1">
            <a:spLocks noGrp="1"/>
          </p:cNvSpPr>
          <p:nvPr>
            <p:ph type="body" idx="8"/>
          </p:nvPr>
        </p:nvSpPr>
        <p:spPr>
          <a:xfrm>
            <a:off x="7869571" y="3526051"/>
            <a:ext cx="3532000" cy="2606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3" name="Google Shape;273;p174"/>
          <p:cNvSpPr txBox="1">
            <a:spLocks noGrp="1"/>
          </p:cNvSpPr>
          <p:nvPr>
            <p:ph type="body" idx="9"/>
          </p:nvPr>
        </p:nvSpPr>
        <p:spPr>
          <a:xfrm>
            <a:off x="1916763" y="2373735"/>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4" name="Google Shape;274;p174"/>
          <p:cNvSpPr txBox="1">
            <a:spLocks noGrp="1"/>
          </p:cNvSpPr>
          <p:nvPr>
            <p:ph type="body" idx="13"/>
          </p:nvPr>
        </p:nvSpPr>
        <p:spPr>
          <a:xfrm>
            <a:off x="1916763" y="2908108"/>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5" name="Google Shape;275;p174"/>
          <p:cNvSpPr txBox="1">
            <a:spLocks noGrp="1"/>
          </p:cNvSpPr>
          <p:nvPr>
            <p:ph type="body" idx="14"/>
          </p:nvPr>
        </p:nvSpPr>
        <p:spPr>
          <a:xfrm>
            <a:off x="5438800" y="2373735"/>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6" name="Google Shape;276;p174"/>
          <p:cNvSpPr txBox="1">
            <a:spLocks noGrp="1"/>
          </p:cNvSpPr>
          <p:nvPr>
            <p:ph type="body" idx="15"/>
          </p:nvPr>
        </p:nvSpPr>
        <p:spPr>
          <a:xfrm>
            <a:off x="5438800" y="2908108"/>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7" name="Google Shape;277;p174"/>
          <p:cNvSpPr txBox="1">
            <a:spLocks noGrp="1"/>
          </p:cNvSpPr>
          <p:nvPr>
            <p:ph type="body" idx="16"/>
          </p:nvPr>
        </p:nvSpPr>
        <p:spPr>
          <a:xfrm>
            <a:off x="8960837" y="2373735"/>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8" name="Google Shape;278;p174"/>
          <p:cNvSpPr txBox="1">
            <a:spLocks noGrp="1"/>
          </p:cNvSpPr>
          <p:nvPr>
            <p:ph type="body" idx="17"/>
          </p:nvPr>
        </p:nvSpPr>
        <p:spPr>
          <a:xfrm>
            <a:off x="8960837" y="2908108"/>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60072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_13">
  <p:cSld name="Slide_13">
    <p:bg>
      <p:bgPr>
        <a:solidFill>
          <a:srgbClr val="FFFFFF"/>
        </a:solidFill>
        <a:effectLst/>
      </p:bgPr>
    </p:bg>
    <p:spTree>
      <p:nvGrpSpPr>
        <p:cNvPr id="1" name="Shape 279"/>
        <p:cNvGrpSpPr/>
        <p:nvPr/>
      </p:nvGrpSpPr>
      <p:grpSpPr>
        <a:xfrm>
          <a:off x="0" y="0"/>
          <a:ext cx="0" cy="0"/>
          <a:chOff x="0" y="0"/>
          <a:chExt cx="0" cy="0"/>
        </a:xfrm>
      </p:grpSpPr>
      <p:sp>
        <p:nvSpPr>
          <p:cNvPr id="280" name="Google Shape;280;p175"/>
          <p:cNvSpPr txBox="1">
            <a:spLocks noGrp="1"/>
          </p:cNvSpPr>
          <p:nvPr>
            <p:ph type="body" idx="1"/>
          </p:nvPr>
        </p:nvSpPr>
        <p:spPr>
          <a:xfrm>
            <a:off x="6096000" y="719667"/>
            <a:ext cx="5291200" cy="5412400"/>
          </a:xfrm>
          <a:prstGeom prst="rect">
            <a:avLst/>
          </a:prstGeom>
          <a:solidFill>
            <a:schemeClr val="accent4"/>
          </a:solidFill>
          <a:ln>
            <a:noFill/>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81" name="Google Shape;281;p175"/>
          <p:cNvSpPr txBox="1">
            <a:spLocks noGrp="1"/>
          </p:cNvSpPr>
          <p:nvPr>
            <p:ph type="body" idx="2"/>
          </p:nvPr>
        </p:nvSpPr>
        <p:spPr>
          <a:xfrm>
            <a:off x="799475" y="719667"/>
            <a:ext cx="5291200" cy="5412400"/>
          </a:xfrm>
          <a:prstGeom prst="rect">
            <a:avLst/>
          </a:prstGeom>
          <a:solidFill>
            <a:schemeClr val="accent5"/>
          </a:solidFill>
          <a:ln>
            <a:noFill/>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282" name="Google Shape;282;p175"/>
          <p:cNvPicPr preferRelativeResize="0"/>
          <p:nvPr/>
        </p:nvPicPr>
        <p:blipFill rotWithShape="1">
          <a:blip r:embed="rId2">
            <a:alphaModFix/>
          </a:blip>
          <a:srcRect/>
          <a:stretch/>
        </p:blipFill>
        <p:spPr>
          <a:xfrm>
            <a:off x="5705482" y="3038475"/>
            <a:ext cx="781051" cy="781051"/>
          </a:xfrm>
          <a:prstGeom prst="rect">
            <a:avLst/>
          </a:prstGeom>
          <a:noFill/>
          <a:ln>
            <a:noFill/>
          </a:ln>
        </p:spPr>
      </p:pic>
      <p:sp>
        <p:nvSpPr>
          <p:cNvPr id="283" name="Google Shape;283;p175"/>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84" name="Google Shape;284;p175"/>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85" name="Google Shape;285;p175"/>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286" name="Google Shape;286;p175"/>
          <p:cNvSpPr txBox="1">
            <a:spLocks noGrp="1"/>
          </p:cNvSpPr>
          <p:nvPr>
            <p:ph type="body" idx="3"/>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3495443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_14">
  <p:cSld name="Slide_14">
    <p:bg>
      <p:bgPr>
        <a:solidFill>
          <a:srgbClr val="FFFFFF"/>
        </a:solidFill>
        <a:effectLst/>
      </p:bgPr>
    </p:bg>
    <p:spTree>
      <p:nvGrpSpPr>
        <p:cNvPr id="1" name="Shape 287"/>
        <p:cNvGrpSpPr/>
        <p:nvPr/>
      </p:nvGrpSpPr>
      <p:grpSpPr>
        <a:xfrm>
          <a:off x="0" y="0"/>
          <a:ext cx="0" cy="0"/>
          <a:chOff x="0" y="0"/>
          <a:chExt cx="0" cy="0"/>
        </a:xfrm>
      </p:grpSpPr>
      <p:sp>
        <p:nvSpPr>
          <p:cNvPr id="288" name="Google Shape;288;p176"/>
          <p:cNvSpPr txBox="1">
            <a:spLocks noGrp="1"/>
          </p:cNvSpPr>
          <p:nvPr>
            <p:ph type="body" idx="1"/>
          </p:nvPr>
        </p:nvSpPr>
        <p:spPr>
          <a:xfrm>
            <a:off x="7863983" y="2249293"/>
            <a:ext cx="3524400" cy="3892800"/>
          </a:xfrm>
          <a:prstGeom prst="rect">
            <a:avLst/>
          </a:prstGeom>
          <a:noFill/>
          <a:ln>
            <a:noFill/>
          </a:ln>
        </p:spPr>
        <p:txBody>
          <a:bodyPr spcFirstLastPara="1" wrap="square" lIns="54000" tIns="0" rIns="54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89" name="Google Shape;289;p176"/>
          <p:cNvSpPr txBox="1">
            <a:spLocks noGrp="1"/>
          </p:cNvSpPr>
          <p:nvPr>
            <p:ph type="body" idx="2"/>
          </p:nvPr>
        </p:nvSpPr>
        <p:spPr>
          <a:xfrm>
            <a:off x="4336531" y="2249293"/>
            <a:ext cx="3518800" cy="3892800"/>
          </a:xfrm>
          <a:prstGeom prst="rect">
            <a:avLst/>
          </a:prstGeom>
          <a:noFill/>
          <a:ln>
            <a:noFill/>
          </a:ln>
        </p:spPr>
        <p:txBody>
          <a:bodyPr spcFirstLastPara="1" wrap="square" lIns="54000" tIns="0" rIns="54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90" name="Google Shape;290;p176"/>
          <p:cNvSpPr txBox="1">
            <a:spLocks noGrp="1"/>
          </p:cNvSpPr>
          <p:nvPr>
            <p:ph type="body" idx="3"/>
          </p:nvPr>
        </p:nvSpPr>
        <p:spPr>
          <a:xfrm>
            <a:off x="809079" y="2249293"/>
            <a:ext cx="3518800" cy="3892800"/>
          </a:xfrm>
          <a:prstGeom prst="rect">
            <a:avLst/>
          </a:prstGeom>
          <a:noFill/>
          <a:ln>
            <a:noFill/>
          </a:ln>
        </p:spPr>
        <p:txBody>
          <a:bodyPr spcFirstLastPara="1" wrap="square" lIns="54000" tIns="0" rIns="54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291" name="Google Shape;291;p176"/>
          <p:cNvPicPr preferRelativeResize="0"/>
          <p:nvPr/>
        </p:nvPicPr>
        <p:blipFill rotWithShape="1">
          <a:blip r:embed="rId2">
            <a:alphaModFix/>
          </a:blip>
          <a:srcRect/>
          <a:stretch/>
        </p:blipFill>
        <p:spPr>
          <a:xfrm>
            <a:off x="3941749" y="3749676"/>
            <a:ext cx="781051" cy="781049"/>
          </a:xfrm>
          <a:prstGeom prst="rect">
            <a:avLst/>
          </a:prstGeom>
          <a:noFill/>
          <a:ln>
            <a:noFill/>
          </a:ln>
        </p:spPr>
      </p:pic>
      <p:pic>
        <p:nvPicPr>
          <p:cNvPr id="292" name="Google Shape;292;p176"/>
          <p:cNvPicPr preferRelativeResize="0"/>
          <p:nvPr/>
        </p:nvPicPr>
        <p:blipFill rotWithShape="1">
          <a:blip r:embed="rId3">
            <a:alphaModFix/>
          </a:blip>
          <a:srcRect/>
          <a:stretch/>
        </p:blipFill>
        <p:spPr>
          <a:xfrm>
            <a:off x="7469240" y="3809999"/>
            <a:ext cx="781049" cy="660400"/>
          </a:xfrm>
          <a:prstGeom prst="rect">
            <a:avLst/>
          </a:prstGeom>
          <a:noFill/>
          <a:ln>
            <a:noFill/>
          </a:ln>
        </p:spPr>
      </p:pic>
      <p:sp>
        <p:nvSpPr>
          <p:cNvPr id="293" name="Google Shape;293;p176"/>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94" name="Google Shape;294;p176"/>
          <p:cNvSpPr txBox="1">
            <a:spLocks noGrp="1"/>
          </p:cNvSpPr>
          <p:nvPr>
            <p:ph type="subTitle" idx="4"/>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95" name="Google Shape;295;p176"/>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96" name="Google Shape;296;p176"/>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97" name="Google Shape;297;p176"/>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298" name="Google Shape;298;p176"/>
          <p:cNvSpPr txBox="1">
            <a:spLocks noGrp="1"/>
          </p:cNvSpPr>
          <p:nvPr>
            <p:ph type="body" idx="5"/>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537787351"/>
      </p:ext>
    </p:extLst>
  </p:cSld>
  <p:clrMapOvr>
    <a:masterClrMapping/>
  </p:clrMapOvr>
  <p:extLst>
    <p:ext uri="{DCECCB84-F9BA-43D5-87BE-67443E8EF086}">
      <p15:sldGuideLst xmlns:p15="http://schemas.microsoft.com/office/powerpoint/2012/main">
        <p15:guide id="1" orient="horz" pos="1977">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88F6E-50F3-6153-3744-41DF46C592D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1FFDE2A-7322-9178-4FD9-D63D50138B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F8487C2-0C93-A338-C633-EBCCB415818A}"/>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67630C12-FC98-20B5-6201-2A783521BB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A94580-6BB5-E916-5F3E-C9DC2D19183C}"/>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3731533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_15">
  <p:cSld name="Slide_15">
    <p:bg>
      <p:bgPr>
        <a:solidFill>
          <a:srgbClr val="FFFFFF"/>
        </a:solidFill>
        <a:effectLst/>
      </p:bgPr>
    </p:bg>
    <p:spTree>
      <p:nvGrpSpPr>
        <p:cNvPr id="1" name="Shape 299"/>
        <p:cNvGrpSpPr/>
        <p:nvPr/>
      </p:nvGrpSpPr>
      <p:grpSpPr>
        <a:xfrm>
          <a:off x="0" y="0"/>
          <a:ext cx="0" cy="0"/>
          <a:chOff x="0" y="0"/>
          <a:chExt cx="0" cy="0"/>
        </a:xfrm>
      </p:grpSpPr>
      <p:sp>
        <p:nvSpPr>
          <p:cNvPr id="300" name="Google Shape;300;p177"/>
          <p:cNvSpPr/>
          <p:nvPr/>
        </p:nvSpPr>
        <p:spPr>
          <a:xfrm>
            <a:off x="6096000" y="-76200"/>
            <a:ext cx="6324400" cy="7036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pic>
        <p:nvPicPr>
          <p:cNvPr id="301" name="Google Shape;301;p177"/>
          <p:cNvPicPr preferRelativeResize="0"/>
          <p:nvPr/>
        </p:nvPicPr>
        <p:blipFill rotWithShape="1">
          <a:blip r:embed="rId2">
            <a:alphaModFix/>
          </a:blip>
          <a:srcRect/>
          <a:stretch/>
        </p:blipFill>
        <p:spPr>
          <a:xfrm rot="-5400000">
            <a:off x="5705622" y="3914606"/>
            <a:ext cx="780757" cy="542195"/>
          </a:xfrm>
          <a:prstGeom prst="rect">
            <a:avLst/>
          </a:prstGeom>
          <a:noFill/>
          <a:ln>
            <a:noFill/>
          </a:ln>
        </p:spPr>
      </p:pic>
      <p:sp>
        <p:nvSpPr>
          <p:cNvPr id="302" name="Google Shape;302;p177"/>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3" name="Google Shape;303;p177"/>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4" name="Google Shape;304;p17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05" name="Google Shape;305;p177"/>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306" name="Google Shape;306;p177"/>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307" name="Google Shape;307;p177"/>
          <p:cNvSpPr txBox="1">
            <a:spLocks noGrp="1"/>
          </p:cNvSpPr>
          <p:nvPr>
            <p:ph type="body" idx="3"/>
          </p:nvPr>
        </p:nvSpPr>
        <p:spPr>
          <a:xfrm>
            <a:off x="804333" y="2239299"/>
            <a:ext cx="5291600" cy="3892800"/>
          </a:xfrm>
          <a:prstGeom prst="rect">
            <a:avLst/>
          </a:prstGeom>
          <a:noFill/>
          <a:ln>
            <a:noFill/>
          </a:ln>
        </p:spPr>
        <p:txBody>
          <a:bodyPr spcFirstLastPara="1" wrap="square" lIns="91425" tIns="0" rIns="72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8" name="Google Shape;308;p177"/>
          <p:cNvSpPr txBox="1">
            <a:spLocks noGrp="1"/>
          </p:cNvSpPr>
          <p:nvPr>
            <p:ph type="body" idx="4"/>
          </p:nvPr>
        </p:nvSpPr>
        <p:spPr>
          <a:xfrm>
            <a:off x="6096000" y="2239299"/>
            <a:ext cx="5293200" cy="3892800"/>
          </a:xfrm>
          <a:prstGeom prst="rect">
            <a:avLst/>
          </a:prstGeom>
          <a:noFill/>
          <a:ln>
            <a:noFill/>
          </a:ln>
        </p:spPr>
        <p:txBody>
          <a:bodyPr spcFirstLastPara="1" wrap="square" lIns="91425" tIns="0" rIns="72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9" name="Google Shape;309;p17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Tree>
    <p:extLst>
      <p:ext uri="{BB962C8B-B14F-4D97-AF65-F5344CB8AC3E}">
        <p14:creationId xmlns:p14="http://schemas.microsoft.com/office/powerpoint/2010/main" val="2162788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_16">
  <p:cSld name="Slide_16">
    <p:bg>
      <p:bgPr>
        <a:solidFill>
          <a:srgbClr val="FFFFFF"/>
        </a:solidFill>
        <a:effectLst/>
      </p:bgPr>
    </p:bg>
    <p:spTree>
      <p:nvGrpSpPr>
        <p:cNvPr id="1" name="Shape 310"/>
        <p:cNvGrpSpPr/>
        <p:nvPr/>
      </p:nvGrpSpPr>
      <p:grpSpPr>
        <a:xfrm>
          <a:off x="0" y="0"/>
          <a:ext cx="0" cy="0"/>
          <a:chOff x="0" y="0"/>
          <a:chExt cx="0" cy="0"/>
        </a:xfrm>
      </p:grpSpPr>
      <p:pic>
        <p:nvPicPr>
          <p:cNvPr id="311" name="Google Shape;311;p178"/>
          <p:cNvPicPr preferRelativeResize="0"/>
          <p:nvPr/>
        </p:nvPicPr>
        <p:blipFill rotWithShape="1">
          <a:blip r:embed="rId2">
            <a:alphaModFix/>
          </a:blip>
          <a:srcRect/>
          <a:stretch/>
        </p:blipFill>
        <p:spPr>
          <a:xfrm>
            <a:off x="6096002" y="-222250"/>
            <a:ext cx="6369399" cy="7302499"/>
          </a:xfrm>
          <a:prstGeom prst="rect">
            <a:avLst/>
          </a:prstGeom>
          <a:noFill/>
          <a:ln>
            <a:noFill/>
          </a:ln>
        </p:spPr>
      </p:pic>
      <p:sp>
        <p:nvSpPr>
          <p:cNvPr id="312" name="Google Shape;312;p178"/>
          <p:cNvSpPr txBox="1">
            <a:spLocks noGrp="1"/>
          </p:cNvSpPr>
          <p:nvPr>
            <p:ph type="title"/>
          </p:nvPr>
        </p:nvSpPr>
        <p:spPr>
          <a:xfrm>
            <a:off x="804667" y="719333"/>
            <a:ext cx="5291200" cy="54128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dk1"/>
              </a:buClr>
              <a:buSzPts val="33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13" name="Google Shape;313;p178"/>
          <p:cNvSpPr/>
          <p:nvPr/>
        </p:nvSpPr>
        <p:spPr>
          <a:xfrm rot="341919">
            <a:off x="-100054" y="3656049"/>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14" name="Google Shape;314;p178"/>
          <p:cNvCxnSpPr/>
          <p:nvPr/>
        </p:nvCxnSpPr>
        <p:spPr>
          <a:xfrm flipH="1">
            <a:off x="8315800" y="10160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15" name="Google Shape;315;p178"/>
          <p:cNvSpPr/>
          <p:nvPr/>
        </p:nvSpPr>
        <p:spPr>
          <a:xfrm rot="772297">
            <a:off x="8150051" y="5427769"/>
            <a:ext cx="377075" cy="377075"/>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16" name="Google Shape;316;p178"/>
          <p:cNvPicPr preferRelativeResize="0"/>
          <p:nvPr/>
        </p:nvPicPr>
        <p:blipFill rotWithShape="1">
          <a:blip r:embed="rId3">
            <a:alphaModFix/>
          </a:blip>
          <a:srcRect/>
          <a:stretch/>
        </p:blipFill>
        <p:spPr>
          <a:xfrm>
            <a:off x="4815750" y="2680698"/>
            <a:ext cx="2560501" cy="2709799"/>
          </a:xfrm>
          <a:prstGeom prst="rect">
            <a:avLst/>
          </a:prstGeom>
          <a:noFill/>
          <a:ln>
            <a:noFill/>
          </a:ln>
        </p:spPr>
      </p:pic>
      <p:sp>
        <p:nvSpPr>
          <p:cNvPr id="317" name="Google Shape;317;p178"/>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318" name="Google Shape;318;p178"/>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19" name="Google Shape;319;p178"/>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320" name="Google Shape;320;p178"/>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17895160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lide_17">
  <p:cSld name="Slide_17">
    <p:bg>
      <p:bgPr>
        <a:solidFill>
          <a:srgbClr val="FFFFFF"/>
        </a:solidFill>
        <a:effectLst/>
      </p:bgPr>
    </p:bg>
    <p:spTree>
      <p:nvGrpSpPr>
        <p:cNvPr id="1" name="Shape 332"/>
        <p:cNvGrpSpPr/>
        <p:nvPr/>
      </p:nvGrpSpPr>
      <p:grpSpPr>
        <a:xfrm>
          <a:off x="0" y="0"/>
          <a:ext cx="0" cy="0"/>
          <a:chOff x="0" y="0"/>
          <a:chExt cx="0" cy="0"/>
        </a:xfrm>
      </p:grpSpPr>
      <p:pic>
        <p:nvPicPr>
          <p:cNvPr id="333" name="Google Shape;333;p180"/>
          <p:cNvPicPr preferRelativeResize="0"/>
          <p:nvPr/>
        </p:nvPicPr>
        <p:blipFill rotWithShape="1">
          <a:blip r:embed="rId2">
            <a:alphaModFix/>
          </a:blip>
          <a:srcRect l="46807" t="2717" r="8003" b="1257"/>
          <a:stretch/>
        </p:blipFill>
        <p:spPr>
          <a:xfrm>
            <a:off x="-273400" y="-31750"/>
            <a:ext cx="6369403" cy="6921499"/>
          </a:xfrm>
          <a:prstGeom prst="rect">
            <a:avLst/>
          </a:prstGeom>
          <a:noFill/>
          <a:ln>
            <a:noFill/>
          </a:ln>
        </p:spPr>
      </p:pic>
      <p:sp>
        <p:nvSpPr>
          <p:cNvPr id="334" name="Google Shape;334;p180"/>
          <p:cNvSpPr txBox="1">
            <a:spLocks noGrp="1"/>
          </p:cNvSpPr>
          <p:nvPr>
            <p:ph type="title"/>
          </p:nvPr>
        </p:nvSpPr>
        <p:spPr>
          <a:xfrm>
            <a:off x="6096000" y="722600"/>
            <a:ext cx="5291200" cy="54128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chemeClr val="dk1"/>
              </a:buClr>
              <a:buSzPts val="33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35" name="Google Shape;335;p180"/>
          <p:cNvSpPr/>
          <p:nvPr/>
        </p:nvSpPr>
        <p:spPr>
          <a:xfrm rot="341919">
            <a:off x="-1885366" y="-5906360"/>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36" name="Google Shape;336;p180"/>
          <p:cNvCxnSpPr/>
          <p:nvPr/>
        </p:nvCxnSpPr>
        <p:spPr>
          <a:xfrm flipH="1">
            <a:off x="-1118449" y="17442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37" name="Google Shape;337;p180"/>
          <p:cNvSpPr/>
          <p:nvPr/>
        </p:nvSpPr>
        <p:spPr>
          <a:xfrm rot="772297">
            <a:off x="2508533" y="2454836"/>
            <a:ext cx="377075" cy="377075"/>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38" name="Google Shape;338;p180"/>
          <p:cNvPicPr preferRelativeResize="0"/>
          <p:nvPr/>
        </p:nvPicPr>
        <p:blipFill rotWithShape="1">
          <a:blip r:embed="rId3">
            <a:alphaModFix/>
          </a:blip>
          <a:srcRect/>
          <a:stretch/>
        </p:blipFill>
        <p:spPr>
          <a:xfrm>
            <a:off x="8451800" y="5054598"/>
            <a:ext cx="2560501" cy="2709799"/>
          </a:xfrm>
          <a:prstGeom prst="rect">
            <a:avLst/>
          </a:prstGeom>
          <a:noFill/>
          <a:ln>
            <a:noFill/>
          </a:ln>
        </p:spPr>
      </p:pic>
      <p:sp>
        <p:nvSpPr>
          <p:cNvPr id="339" name="Google Shape;339;p18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340" name="Google Shape;340;p180"/>
          <p:cNvSpPr txBox="1"/>
          <p:nvPr/>
        </p:nvSpPr>
        <p:spPr>
          <a:xfrm>
            <a:off x="80448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41" name="Google Shape;341;p180"/>
          <p:cNvPicPr preferRelativeResize="0"/>
          <p:nvPr/>
        </p:nvPicPr>
        <p:blipFill rotWithShape="1">
          <a:blip r:embed="rId4">
            <a:alphaModFix/>
          </a:blip>
          <a:srcRect t="25086" b="25075"/>
          <a:stretch/>
        </p:blipFill>
        <p:spPr>
          <a:xfrm>
            <a:off x="6377434" y="6413584"/>
            <a:ext cx="1697233" cy="196568"/>
          </a:xfrm>
          <a:prstGeom prst="rect">
            <a:avLst/>
          </a:prstGeom>
          <a:noFill/>
          <a:ln>
            <a:noFill/>
          </a:ln>
        </p:spPr>
      </p:pic>
      <p:sp>
        <p:nvSpPr>
          <p:cNvPr id="342" name="Google Shape;342;p180"/>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835795233"/>
      </p:ext>
    </p:extLst>
  </p:cSld>
  <p:clrMapOvr>
    <a:masterClrMapping/>
  </p:clrMapOvr>
  <p:extLst>
    <p:ext uri="{DCECCB84-F9BA-43D5-87BE-67443E8EF086}">
      <p15:sldGuideLst xmlns:p15="http://schemas.microsoft.com/office/powerpoint/2012/main">
        <p15:guide id="1" pos="311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_17bis">
  <p:cSld name="Slide_17bis">
    <p:bg>
      <p:bgPr>
        <a:solidFill>
          <a:schemeClr val="dk1"/>
        </a:solidFill>
        <a:effectLst/>
      </p:bgPr>
    </p:bg>
    <p:spTree>
      <p:nvGrpSpPr>
        <p:cNvPr id="1" name="Shape 343"/>
        <p:cNvGrpSpPr/>
        <p:nvPr/>
      </p:nvGrpSpPr>
      <p:grpSpPr>
        <a:xfrm>
          <a:off x="0" y="0"/>
          <a:ext cx="0" cy="0"/>
          <a:chOff x="0" y="0"/>
          <a:chExt cx="0" cy="0"/>
        </a:xfrm>
      </p:grpSpPr>
      <p:pic>
        <p:nvPicPr>
          <p:cNvPr id="344" name="Google Shape;344;p181"/>
          <p:cNvPicPr preferRelativeResize="0"/>
          <p:nvPr/>
        </p:nvPicPr>
        <p:blipFill rotWithShape="1">
          <a:blip r:embed="rId2">
            <a:alphaModFix/>
          </a:blip>
          <a:srcRect l="46807" t="2717" r="8003" b="1259"/>
          <a:stretch/>
        </p:blipFill>
        <p:spPr>
          <a:xfrm>
            <a:off x="-273400" y="-31750"/>
            <a:ext cx="6369403" cy="6921499"/>
          </a:xfrm>
          <a:prstGeom prst="rect">
            <a:avLst/>
          </a:prstGeom>
          <a:noFill/>
          <a:ln>
            <a:noFill/>
          </a:ln>
        </p:spPr>
      </p:pic>
      <p:sp>
        <p:nvSpPr>
          <p:cNvPr id="345" name="Google Shape;345;p181"/>
          <p:cNvSpPr txBox="1">
            <a:spLocks noGrp="1"/>
          </p:cNvSpPr>
          <p:nvPr>
            <p:ph type="title"/>
          </p:nvPr>
        </p:nvSpPr>
        <p:spPr>
          <a:xfrm>
            <a:off x="6096000" y="719133"/>
            <a:ext cx="5510000" cy="54128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rgbClr val="FFFFFF"/>
              </a:buClr>
              <a:buSzPts val="3300"/>
              <a:buFont typeface="Arial"/>
              <a:buNone/>
              <a:defRPr sz="4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pic>
        <p:nvPicPr>
          <p:cNvPr id="346" name="Google Shape;346;p181"/>
          <p:cNvPicPr preferRelativeResize="0"/>
          <p:nvPr/>
        </p:nvPicPr>
        <p:blipFill rotWithShape="1">
          <a:blip r:embed="rId3">
            <a:alphaModFix/>
          </a:blip>
          <a:srcRect/>
          <a:stretch/>
        </p:blipFill>
        <p:spPr>
          <a:xfrm>
            <a:off x="8451800" y="5054598"/>
            <a:ext cx="2560501" cy="2709799"/>
          </a:xfrm>
          <a:prstGeom prst="rect">
            <a:avLst/>
          </a:prstGeom>
          <a:noFill/>
          <a:ln>
            <a:noFill/>
          </a:ln>
        </p:spPr>
      </p:pic>
      <p:sp>
        <p:nvSpPr>
          <p:cNvPr id="347" name="Google Shape;347;p181"/>
          <p:cNvSpPr/>
          <p:nvPr/>
        </p:nvSpPr>
        <p:spPr>
          <a:xfrm rot="341919">
            <a:off x="-1885366" y="-5906360"/>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48" name="Google Shape;348;p181"/>
          <p:cNvCxnSpPr/>
          <p:nvPr/>
        </p:nvCxnSpPr>
        <p:spPr>
          <a:xfrm flipH="1">
            <a:off x="-1118449" y="17442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49" name="Google Shape;349;p181"/>
          <p:cNvSpPr/>
          <p:nvPr/>
        </p:nvSpPr>
        <p:spPr>
          <a:xfrm rot="772297">
            <a:off x="2508533" y="2454836"/>
            <a:ext cx="377075" cy="377075"/>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0" name="Google Shape;350;p18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lt2"/>
                </a:solidFill>
                <a:latin typeface="Arial"/>
                <a:ea typeface="Arial"/>
                <a:cs typeface="Arial"/>
                <a:sym typeface="Arial"/>
              </a:rPr>
              <a:t>‹N°›</a:t>
            </a:fld>
            <a:endParaRPr sz="1200" b="0" i="0" u="none" strike="noStrike" cap="none">
              <a:solidFill>
                <a:schemeClr val="lt2"/>
              </a:solidFill>
              <a:latin typeface="Arial"/>
              <a:ea typeface="Arial"/>
              <a:cs typeface="Arial"/>
              <a:sym typeface="Arial"/>
            </a:endParaRPr>
          </a:p>
        </p:txBody>
      </p:sp>
      <p:sp>
        <p:nvSpPr>
          <p:cNvPr id="351" name="Google Shape;351;p181"/>
          <p:cNvSpPr txBox="1"/>
          <p:nvPr/>
        </p:nvSpPr>
        <p:spPr>
          <a:xfrm>
            <a:off x="80448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chemeClr val="lt2"/>
                </a:solidFill>
                <a:latin typeface="Arial"/>
                <a:ea typeface="Arial"/>
                <a:cs typeface="Arial"/>
                <a:sym typeface="Arial"/>
              </a:rPr>
              <a:t>confidential</a:t>
            </a:r>
            <a:endParaRPr sz="1067" b="0" i="0" u="none" strike="noStrike" cap="none">
              <a:solidFill>
                <a:schemeClr val="lt2"/>
              </a:solidFill>
              <a:latin typeface="Arial"/>
              <a:ea typeface="Arial"/>
              <a:cs typeface="Arial"/>
              <a:sym typeface="Arial"/>
            </a:endParaRPr>
          </a:p>
        </p:txBody>
      </p:sp>
      <p:pic>
        <p:nvPicPr>
          <p:cNvPr id="352" name="Google Shape;352;p181"/>
          <p:cNvPicPr preferRelativeResize="0"/>
          <p:nvPr/>
        </p:nvPicPr>
        <p:blipFill rotWithShape="1">
          <a:blip r:embed="rId4">
            <a:alphaModFix/>
          </a:blip>
          <a:srcRect t="25110" b="25105"/>
          <a:stretch/>
        </p:blipFill>
        <p:spPr>
          <a:xfrm>
            <a:off x="6377434" y="6413585"/>
            <a:ext cx="1697233" cy="196380"/>
          </a:xfrm>
          <a:prstGeom prst="rect">
            <a:avLst/>
          </a:prstGeom>
          <a:noFill/>
          <a:ln>
            <a:noFill/>
          </a:ln>
        </p:spPr>
      </p:pic>
      <p:sp>
        <p:nvSpPr>
          <p:cNvPr id="353" name="Google Shape;353;p181"/>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3567720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_18">
  <p:cSld name="Slide_18">
    <p:bg>
      <p:bgPr>
        <a:solidFill>
          <a:srgbClr val="FFFFFF"/>
        </a:solidFill>
        <a:effectLst/>
      </p:bgPr>
    </p:bg>
    <p:spTree>
      <p:nvGrpSpPr>
        <p:cNvPr id="1" name="Shape 354"/>
        <p:cNvGrpSpPr/>
        <p:nvPr/>
      </p:nvGrpSpPr>
      <p:grpSpPr>
        <a:xfrm>
          <a:off x="0" y="0"/>
          <a:ext cx="0" cy="0"/>
          <a:chOff x="0" y="0"/>
          <a:chExt cx="0" cy="0"/>
        </a:xfrm>
      </p:grpSpPr>
      <p:pic>
        <p:nvPicPr>
          <p:cNvPr id="355" name="Google Shape;355;p182"/>
          <p:cNvPicPr preferRelativeResize="0"/>
          <p:nvPr/>
        </p:nvPicPr>
        <p:blipFill rotWithShape="1">
          <a:blip r:embed="rId2">
            <a:alphaModFix/>
          </a:blip>
          <a:srcRect/>
          <a:stretch/>
        </p:blipFill>
        <p:spPr>
          <a:xfrm>
            <a:off x="-101600" y="-131049"/>
            <a:ext cx="6210301" cy="7120101"/>
          </a:xfrm>
          <a:prstGeom prst="rect">
            <a:avLst/>
          </a:prstGeom>
          <a:noFill/>
          <a:ln>
            <a:noFill/>
          </a:ln>
        </p:spPr>
      </p:pic>
      <p:sp>
        <p:nvSpPr>
          <p:cNvPr id="356" name="Google Shape;356;p182"/>
          <p:cNvSpPr txBox="1">
            <a:spLocks noGrp="1"/>
          </p:cNvSpPr>
          <p:nvPr>
            <p:ph type="title"/>
          </p:nvPr>
        </p:nvSpPr>
        <p:spPr>
          <a:xfrm>
            <a:off x="6096000" y="698500"/>
            <a:ext cx="5292400" cy="8548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57" name="Google Shape;357;p182"/>
          <p:cNvSpPr txBox="1">
            <a:spLocks noGrp="1"/>
          </p:cNvSpPr>
          <p:nvPr>
            <p:ph type="subTitle" idx="1"/>
          </p:nvPr>
        </p:nvSpPr>
        <p:spPr>
          <a:xfrm>
            <a:off x="6097133" y="1553300"/>
            <a:ext cx="5292400" cy="4578800"/>
          </a:xfrm>
          <a:prstGeom prst="rect">
            <a:avLst/>
          </a:prstGeom>
          <a:noFill/>
          <a:ln>
            <a:noFill/>
          </a:ln>
        </p:spPr>
        <p:txBody>
          <a:bodyPr spcFirstLastPara="1" wrap="square" lIns="34200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58" name="Google Shape;358;p182"/>
          <p:cNvSpPr/>
          <p:nvPr/>
        </p:nvSpPr>
        <p:spPr>
          <a:xfrm rot="341919">
            <a:off x="-1863803" y="-6335163"/>
            <a:ext cx="9164492" cy="8979972"/>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59" name="Google Shape;359;p182"/>
          <p:cNvCxnSpPr/>
          <p:nvPr/>
        </p:nvCxnSpPr>
        <p:spPr>
          <a:xfrm flipH="1">
            <a:off x="-1051183" y="4509167"/>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60" name="Google Shape;360;p182"/>
          <p:cNvSpPr/>
          <p:nvPr/>
        </p:nvSpPr>
        <p:spPr>
          <a:xfrm rot="772297">
            <a:off x="4467967" y="2019436"/>
            <a:ext cx="377075" cy="377075"/>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61" name="Google Shape;361;p182"/>
          <p:cNvPicPr preferRelativeResize="0"/>
          <p:nvPr/>
        </p:nvPicPr>
        <p:blipFill rotWithShape="1">
          <a:blip r:embed="rId3">
            <a:alphaModFix/>
          </a:blip>
          <a:srcRect/>
          <a:stretch/>
        </p:blipFill>
        <p:spPr>
          <a:xfrm>
            <a:off x="8451800" y="5054598"/>
            <a:ext cx="2560501" cy="2709799"/>
          </a:xfrm>
          <a:prstGeom prst="rect">
            <a:avLst/>
          </a:prstGeom>
          <a:noFill/>
          <a:ln>
            <a:noFill/>
          </a:ln>
        </p:spPr>
      </p:pic>
      <p:sp>
        <p:nvSpPr>
          <p:cNvPr id="362" name="Google Shape;362;p182"/>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363" name="Google Shape;363;p182"/>
          <p:cNvSpPr txBox="1"/>
          <p:nvPr/>
        </p:nvSpPr>
        <p:spPr>
          <a:xfrm>
            <a:off x="80448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64" name="Google Shape;364;p182"/>
          <p:cNvPicPr preferRelativeResize="0"/>
          <p:nvPr/>
        </p:nvPicPr>
        <p:blipFill rotWithShape="1">
          <a:blip r:embed="rId4">
            <a:alphaModFix/>
          </a:blip>
          <a:srcRect t="25086" b="25075"/>
          <a:stretch/>
        </p:blipFill>
        <p:spPr>
          <a:xfrm>
            <a:off x="6377434" y="6413584"/>
            <a:ext cx="1697233" cy="196568"/>
          </a:xfrm>
          <a:prstGeom prst="rect">
            <a:avLst/>
          </a:prstGeom>
          <a:noFill/>
          <a:ln>
            <a:noFill/>
          </a:ln>
        </p:spPr>
      </p:pic>
      <p:sp>
        <p:nvSpPr>
          <p:cNvPr id="365" name="Google Shape;365;p182"/>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8165896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_19">
  <p:cSld name="Slide_19">
    <p:bg>
      <p:bgPr>
        <a:solidFill>
          <a:srgbClr val="FFFFFF"/>
        </a:solidFill>
        <a:effectLst/>
      </p:bgPr>
    </p:bg>
    <p:spTree>
      <p:nvGrpSpPr>
        <p:cNvPr id="1" name="Shape 366"/>
        <p:cNvGrpSpPr/>
        <p:nvPr/>
      </p:nvGrpSpPr>
      <p:grpSpPr>
        <a:xfrm>
          <a:off x="0" y="0"/>
          <a:ext cx="0" cy="0"/>
          <a:chOff x="0" y="0"/>
          <a:chExt cx="0" cy="0"/>
        </a:xfrm>
      </p:grpSpPr>
      <p:pic>
        <p:nvPicPr>
          <p:cNvPr id="367" name="Google Shape;367;p183"/>
          <p:cNvPicPr preferRelativeResize="0"/>
          <p:nvPr/>
        </p:nvPicPr>
        <p:blipFill rotWithShape="1">
          <a:blip r:embed="rId2">
            <a:alphaModFix/>
          </a:blip>
          <a:srcRect/>
          <a:stretch/>
        </p:blipFill>
        <p:spPr>
          <a:xfrm>
            <a:off x="6096001" y="-185616"/>
            <a:ext cx="6359035" cy="7229232"/>
          </a:xfrm>
          <a:prstGeom prst="rect">
            <a:avLst/>
          </a:prstGeom>
          <a:noFill/>
          <a:ln>
            <a:noFill/>
          </a:ln>
        </p:spPr>
      </p:pic>
      <p:sp>
        <p:nvSpPr>
          <p:cNvPr id="368" name="Google Shape;368;p183"/>
          <p:cNvSpPr/>
          <p:nvPr/>
        </p:nvSpPr>
        <p:spPr>
          <a:xfrm rot="341919">
            <a:off x="-100054" y="3656049"/>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69" name="Google Shape;369;p183"/>
          <p:cNvCxnSpPr/>
          <p:nvPr/>
        </p:nvCxnSpPr>
        <p:spPr>
          <a:xfrm flipH="1">
            <a:off x="8315800" y="10160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70" name="Google Shape;370;p183"/>
          <p:cNvSpPr/>
          <p:nvPr/>
        </p:nvSpPr>
        <p:spPr>
          <a:xfrm rot="772297">
            <a:off x="8150051" y="5427769"/>
            <a:ext cx="377075" cy="377075"/>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71" name="Google Shape;371;p183"/>
          <p:cNvPicPr preferRelativeResize="0"/>
          <p:nvPr/>
        </p:nvPicPr>
        <p:blipFill rotWithShape="1">
          <a:blip r:embed="rId3">
            <a:alphaModFix/>
          </a:blip>
          <a:srcRect/>
          <a:stretch/>
        </p:blipFill>
        <p:spPr>
          <a:xfrm>
            <a:off x="4815750" y="2680698"/>
            <a:ext cx="2560501" cy="2709799"/>
          </a:xfrm>
          <a:prstGeom prst="rect">
            <a:avLst/>
          </a:prstGeom>
          <a:noFill/>
          <a:ln>
            <a:noFill/>
          </a:ln>
        </p:spPr>
      </p:pic>
      <p:sp>
        <p:nvSpPr>
          <p:cNvPr id="372" name="Google Shape;372;p183"/>
          <p:cNvSpPr txBox="1">
            <a:spLocks noGrp="1"/>
          </p:cNvSpPr>
          <p:nvPr>
            <p:ph type="title"/>
          </p:nvPr>
        </p:nvSpPr>
        <p:spPr>
          <a:xfrm>
            <a:off x="800100" y="698500"/>
            <a:ext cx="5294800" cy="854800"/>
          </a:xfrm>
          <a:prstGeom prst="rect">
            <a:avLst/>
          </a:prstGeom>
          <a:noFill/>
          <a:ln>
            <a:noFill/>
          </a:ln>
        </p:spPr>
        <p:txBody>
          <a:bodyPr spcFirstLastPara="1" wrap="square" lIns="0" tIns="0" rIns="34200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73" name="Google Shape;373;p183"/>
          <p:cNvSpPr txBox="1">
            <a:spLocks noGrp="1"/>
          </p:cNvSpPr>
          <p:nvPr>
            <p:ph type="subTitle" idx="1"/>
          </p:nvPr>
        </p:nvSpPr>
        <p:spPr>
          <a:xfrm>
            <a:off x="801267" y="1553300"/>
            <a:ext cx="5294800" cy="4572000"/>
          </a:xfrm>
          <a:prstGeom prst="rect">
            <a:avLst/>
          </a:prstGeom>
          <a:noFill/>
          <a:ln>
            <a:noFill/>
          </a:ln>
        </p:spPr>
        <p:txBody>
          <a:bodyPr spcFirstLastPara="1" wrap="square" lIns="0" tIns="0" rIns="34200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74" name="Google Shape;374;p18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375" name="Google Shape;375;p18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76" name="Google Shape;376;p183"/>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377" name="Google Shape;377;p183"/>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1140374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End_FR">
  <p:cSld name="End_FR">
    <p:bg>
      <p:bgPr>
        <a:solidFill>
          <a:srgbClr val="FFFFFF"/>
        </a:solidFill>
        <a:effectLst/>
      </p:bgPr>
    </p:bg>
    <p:spTree>
      <p:nvGrpSpPr>
        <p:cNvPr id="1" name="Shape 378"/>
        <p:cNvGrpSpPr/>
        <p:nvPr/>
      </p:nvGrpSpPr>
      <p:grpSpPr>
        <a:xfrm>
          <a:off x="0" y="0"/>
          <a:ext cx="0" cy="0"/>
          <a:chOff x="0" y="0"/>
          <a:chExt cx="0" cy="0"/>
        </a:xfrm>
      </p:grpSpPr>
      <p:pic>
        <p:nvPicPr>
          <p:cNvPr id="379" name="Google Shape;379;p184"/>
          <p:cNvPicPr preferRelativeResize="0"/>
          <p:nvPr/>
        </p:nvPicPr>
        <p:blipFill rotWithShape="1">
          <a:blip r:embed="rId2">
            <a:alphaModFix/>
          </a:blip>
          <a:srcRect/>
          <a:stretch/>
        </p:blipFill>
        <p:spPr>
          <a:xfrm>
            <a:off x="7859900" y="-344278"/>
            <a:ext cx="4367200" cy="7546561"/>
          </a:xfrm>
          <a:prstGeom prst="rect">
            <a:avLst/>
          </a:prstGeom>
          <a:noFill/>
          <a:ln>
            <a:noFill/>
          </a:ln>
        </p:spPr>
      </p:pic>
      <p:sp>
        <p:nvSpPr>
          <p:cNvPr id="380" name="Google Shape;380;p184"/>
          <p:cNvSpPr/>
          <p:nvPr/>
        </p:nvSpPr>
        <p:spPr>
          <a:xfrm rot="-430255">
            <a:off x="5984087" y="-3864936"/>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81" name="Google Shape;381;p184"/>
          <p:cNvCxnSpPr/>
          <p:nvPr/>
        </p:nvCxnSpPr>
        <p:spPr>
          <a:xfrm flipH="1">
            <a:off x="8946367" y="3755033"/>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382" name="Google Shape;382;p184"/>
          <p:cNvSpPr/>
          <p:nvPr/>
        </p:nvSpPr>
        <p:spPr>
          <a:xfrm>
            <a:off x="9209733" y="4962300"/>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3" name="Google Shape;383;p184"/>
          <p:cNvSpPr/>
          <p:nvPr/>
        </p:nvSpPr>
        <p:spPr>
          <a:xfrm>
            <a:off x="6326300" y="92800"/>
            <a:ext cx="1533600" cy="66724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Abou Dabi</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Amsterdam</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Baltimore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Bruxelles</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Casablanca</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Charlotte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1A1A1A"/>
              </a:buClr>
              <a:buSzPts val="700"/>
              <a:buFont typeface="Arial"/>
              <a:buNone/>
            </a:pPr>
            <a:r>
              <a:rPr lang="fr-FR" sz="933" b="1" i="0" u="none" strike="noStrike" cap="none">
                <a:solidFill>
                  <a:srgbClr val="1A1A1A"/>
                </a:solidFill>
                <a:latin typeface="Arial"/>
                <a:ea typeface="Arial"/>
                <a:cs typeface="Arial"/>
                <a:sym typeface="Arial"/>
              </a:rPr>
              <a:t>Chicago</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Denver</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Doha</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Dubaï</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Dublin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Édimbourg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Francfort</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Hambourg</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Hong Kong</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Houston</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Londres</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Luxembourg</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Lyon</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Milan</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Montréal</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New York</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Panama*</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Paris</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Riyad</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Rome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San Francisco</a:t>
            </a:r>
            <a:endParaRPr sz="18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Seattle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Singapour</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Tokyo</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Toronto </a:t>
            </a:r>
            <a:endParaRPr sz="1467" b="0" i="0" u="none" strike="noStrike" cap="none">
              <a:solidFill>
                <a:srgbClr val="000000"/>
              </a:solidFill>
              <a:latin typeface="Arial"/>
              <a:ea typeface="Arial"/>
              <a:cs typeface="Arial"/>
              <a:sym typeface="Arial"/>
            </a:endParaRPr>
          </a:p>
        </p:txBody>
      </p:sp>
      <p:sp>
        <p:nvSpPr>
          <p:cNvPr id="384" name="Google Shape;384;p184"/>
          <p:cNvSpPr/>
          <p:nvPr/>
        </p:nvSpPr>
        <p:spPr>
          <a:xfrm>
            <a:off x="804400" y="1909381"/>
            <a:ext cx="5291600" cy="2289200"/>
          </a:xfrm>
          <a:prstGeom prst="rect">
            <a:avLst/>
          </a:prstGeom>
          <a:noFill/>
          <a:ln>
            <a:noFill/>
          </a:ln>
        </p:spPr>
        <p:txBody>
          <a:bodyPr spcFirstLastPara="1" wrap="square" lIns="0" tIns="0" rIns="0" bIns="0" anchor="t" anchorCtr="0">
            <a:noAutofit/>
          </a:bodyPr>
          <a:lstStyle/>
          <a:p>
            <a:pPr marL="0" marR="0" lvl="0" indent="0" algn="just" rtl="0">
              <a:lnSpc>
                <a:spcPct val="115000"/>
              </a:lnSpc>
              <a:spcBef>
                <a:spcPts val="0"/>
              </a:spcBef>
              <a:spcAft>
                <a:spcPts val="0"/>
              </a:spcAft>
              <a:buClr>
                <a:srgbClr val="000000"/>
              </a:buClr>
              <a:buSzPts val="1000"/>
              <a:buFont typeface="Arial"/>
              <a:buNone/>
            </a:pPr>
            <a:r>
              <a:rPr lang="fr-FR" sz="1333" b="0" i="0" u="none" strike="noStrike" cap="none">
                <a:solidFill>
                  <a:schemeClr val="dk1"/>
                </a:solidFill>
                <a:latin typeface="Arial"/>
                <a:ea typeface="Arial"/>
                <a:cs typeface="Arial"/>
                <a:sym typeface="Arial"/>
              </a:rPr>
              <a:t>Pionnier du </a:t>
            </a:r>
            <a:r>
              <a:rPr lang="fr-FR" sz="1333" b="0" i="1" u="none" strike="noStrike" cap="none">
                <a:solidFill>
                  <a:schemeClr val="dk1"/>
                </a:solidFill>
                <a:latin typeface="Arial"/>
                <a:ea typeface="Arial"/>
                <a:cs typeface="Arial"/>
                <a:sym typeface="Arial"/>
              </a:rPr>
              <a:t>Consulting 4.0</a:t>
            </a:r>
            <a:r>
              <a:rPr lang="fr-FR" sz="1333" b="0" i="0" u="none" strike="noStrike" cap="none">
                <a:solidFill>
                  <a:schemeClr val="dk1"/>
                </a:solidFill>
                <a:latin typeface="Arial"/>
                <a:ea typeface="Arial"/>
                <a:cs typeface="Arial"/>
                <a:sym typeface="Arial"/>
              </a:rPr>
              <a:t>, Sia Partners réinvente le métier du conseil et apporte un regard innovant et des résultats concrets à ses clients. Nous avons développé des solutions basées sur l’Intelligence Artificielle et le design pour augmenter l’impact de nos missions de conseil. Notre présence globale et notre expertise dans plus de 30 secteurs et services nous permettent d’accompagner nos clients dans le monde entier. </a:t>
            </a:r>
            <a:endParaRPr sz="1333"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000"/>
              <a:buFont typeface="Arial"/>
              <a:buNone/>
            </a:pPr>
            <a:r>
              <a:rPr lang="fr-FR" sz="1333" b="0" i="0" u="none" strike="noStrike" cap="none">
                <a:solidFill>
                  <a:schemeClr val="dk1"/>
                </a:solidFill>
                <a:latin typeface="Arial"/>
                <a:ea typeface="Arial"/>
                <a:cs typeface="Arial"/>
                <a:sym typeface="Arial"/>
              </a:rPr>
              <a:t>À travers notre démarche </a:t>
            </a:r>
            <a:r>
              <a:rPr lang="fr-FR" sz="1333" b="0" i="1" u="none" strike="noStrike" cap="none">
                <a:solidFill>
                  <a:schemeClr val="dk1"/>
                </a:solidFill>
                <a:latin typeface="Arial"/>
                <a:ea typeface="Arial"/>
                <a:cs typeface="Arial"/>
                <a:sym typeface="Arial"/>
              </a:rPr>
              <a:t>"Consulting for Good</a:t>
            </a:r>
            <a:r>
              <a:rPr lang="fr-FR" sz="1333" b="0" i="0" u="none" strike="noStrike" cap="none">
                <a:solidFill>
                  <a:schemeClr val="dk1"/>
                </a:solidFill>
                <a:latin typeface="Arial"/>
                <a:ea typeface="Arial"/>
                <a:cs typeface="Arial"/>
                <a:sym typeface="Arial"/>
              </a:rPr>
              <a:t>", nous mettons notre expertise au service des objectifs RSE de nos clients et faisons du développement durable un levier de performance pour nos clients.</a:t>
            </a:r>
            <a:endParaRPr sz="1333" b="0" i="0" u="none" strike="noStrike" cap="none">
              <a:solidFill>
                <a:schemeClr val="dk1"/>
              </a:solidFill>
              <a:latin typeface="Arial"/>
              <a:ea typeface="Arial"/>
              <a:cs typeface="Arial"/>
              <a:sym typeface="Arial"/>
            </a:endParaRPr>
          </a:p>
        </p:txBody>
      </p:sp>
      <p:sp>
        <p:nvSpPr>
          <p:cNvPr id="385" name="Google Shape;385;p184"/>
          <p:cNvSpPr/>
          <p:nvPr/>
        </p:nvSpPr>
        <p:spPr>
          <a:xfrm>
            <a:off x="804667" y="5070500"/>
            <a:ext cx="4855600" cy="7876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900"/>
              <a:buFont typeface="Arial"/>
              <a:buNone/>
            </a:pPr>
            <a:r>
              <a:rPr lang="fr-FR" sz="1200" b="0" i="0" u="none" strike="noStrike" cap="none">
                <a:solidFill>
                  <a:srgbClr val="939699"/>
                </a:solidFill>
                <a:latin typeface="Arial"/>
                <a:ea typeface="Arial"/>
                <a:cs typeface="Arial"/>
                <a:sym typeface="Arial"/>
              </a:rPr>
              <a:t>Suivez-nous sur </a:t>
            </a:r>
            <a:r>
              <a:rPr lang="fr-FR" sz="1200" b="1" i="0" u="none" strike="noStrike" cap="none">
                <a:solidFill>
                  <a:srgbClr val="1A1A1A"/>
                </a:solidFill>
                <a:latin typeface="Arial"/>
                <a:ea typeface="Arial"/>
                <a:cs typeface="Arial"/>
                <a:sym typeface="Arial"/>
              </a:rPr>
              <a:t>LinkedIn</a:t>
            </a:r>
            <a:r>
              <a:rPr lang="fr-FR" sz="1200" b="0" i="0" u="none" strike="noStrike" cap="none">
                <a:solidFill>
                  <a:srgbClr val="757070"/>
                </a:solidFill>
                <a:latin typeface="Arial"/>
                <a:ea typeface="Arial"/>
                <a:cs typeface="Arial"/>
                <a:sym typeface="Arial"/>
              </a:rPr>
              <a:t> </a:t>
            </a:r>
            <a:r>
              <a:rPr lang="fr-FR" sz="1200" b="0" i="0" u="none" strike="noStrike" cap="none">
                <a:solidFill>
                  <a:srgbClr val="939699"/>
                </a:solidFill>
                <a:latin typeface="Arial"/>
                <a:ea typeface="Arial"/>
                <a:cs typeface="Arial"/>
                <a:sym typeface="Arial"/>
              </a:rPr>
              <a:t>et</a:t>
            </a:r>
            <a:r>
              <a:rPr lang="fr-FR" sz="1200" b="0" i="0" u="none" strike="noStrike" cap="none">
                <a:solidFill>
                  <a:srgbClr val="757070"/>
                </a:solidFill>
                <a:latin typeface="Arial"/>
                <a:ea typeface="Arial"/>
                <a:cs typeface="Arial"/>
                <a:sym typeface="Arial"/>
              </a:rPr>
              <a:t> </a:t>
            </a:r>
            <a:r>
              <a:rPr lang="fr-FR" sz="1200" b="1" i="0" u="none" strike="noStrike" cap="none">
                <a:solidFill>
                  <a:srgbClr val="1A1A1A"/>
                </a:solidFill>
                <a:latin typeface="Arial"/>
                <a:ea typeface="Arial"/>
                <a:cs typeface="Arial"/>
                <a:sym typeface="Arial"/>
              </a:rPr>
              <a:t>Twitter @SiaPartners</a:t>
            </a:r>
            <a:br>
              <a:rPr lang="fr-FR" sz="1200" b="1" i="0" u="none" strike="noStrike" cap="none">
                <a:solidFill>
                  <a:srgbClr val="660033"/>
                </a:solidFill>
                <a:latin typeface="Arial"/>
                <a:ea typeface="Arial"/>
                <a:cs typeface="Arial"/>
                <a:sym typeface="Arial"/>
              </a:rPr>
            </a:br>
            <a:r>
              <a:rPr lang="fr-FR" sz="1200" b="0" i="0" u="none" strike="noStrike" cap="none">
                <a:solidFill>
                  <a:srgbClr val="939699"/>
                </a:solidFill>
                <a:latin typeface="Arial"/>
                <a:ea typeface="Arial"/>
                <a:cs typeface="Arial"/>
                <a:sym typeface="Arial"/>
              </a:rPr>
              <a:t>Pour plus d’informations :</a:t>
            </a:r>
            <a:endParaRPr sz="1467" b="0" i="0" u="none" strike="noStrike" cap="none">
              <a:solidFill>
                <a:srgbClr val="000000"/>
              </a:solidFill>
              <a:latin typeface="Arial"/>
              <a:ea typeface="Arial"/>
              <a:cs typeface="Arial"/>
              <a:sym typeface="Arial"/>
            </a:endParaRPr>
          </a:p>
        </p:txBody>
      </p:sp>
      <p:sp>
        <p:nvSpPr>
          <p:cNvPr id="386" name="Google Shape;386;p184">
            <a:hlinkClick r:id="rId3"/>
          </p:cNvPr>
          <p:cNvSpPr/>
          <p:nvPr/>
        </p:nvSpPr>
        <p:spPr>
          <a:xfrm>
            <a:off x="804668" y="5654100"/>
            <a:ext cx="2109200" cy="484400"/>
          </a:xfrm>
          <a:prstGeom prst="roundRect">
            <a:avLst>
              <a:gd name="adj" fmla="val 50000"/>
            </a:avLst>
          </a:prstGeom>
          <a:solidFill>
            <a:srgbClr val="14E9B6"/>
          </a:solidFill>
          <a:ln w="12700" cap="flat" cmpd="sng">
            <a:solidFill>
              <a:srgbClr val="14E9B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Arial"/>
              <a:buNone/>
            </a:pPr>
            <a:r>
              <a:rPr lang="fr-FR" sz="1200" b="1" i="0" u="none" strike="noStrike" cap="none">
                <a:solidFill>
                  <a:schemeClr val="hlink"/>
                </a:solidFill>
                <a:uFill>
                  <a:noFill/>
                </a:uFill>
                <a:latin typeface="Arial"/>
                <a:ea typeface="Arial"/>
                <a:cs typeface="Arial"/>
                <a:sym typeface="Arial"/>
                <a:hlinkClick r:id="rId4"/>
              </a:rPr>
              <a:t>sia-partners.com</a:t>
            </a:r>
            <a:endParaRPr sz="1200" b="1" i="0" u="none" strike="noStrike" cap="none">
              <a:solidFill>
                <a:srgbClr val="1A1A1A"/>
              </a:solidFill>
              <a:latin typeface="Arial"/>
              <a:ea typeface="Arial"/>
              <a:cs typeface="Arial"/>
              <a:sym typeface="Arial"/>
            </a:endParaRPr>
          </a:p>
        </p:txBody>
      </p:sp>
      <p:sp>
        <p:nvSpPr>
          <p:cNvPr id="387" name="Google Shape;387;p184"/>
          <p:cNvSpPr/>
          <p:nvPr/>
        </p:nvSpPr>
        <p:spPr>
          <a:xfrm>
            <a:off x="804333" y="6580400"/>
            <a:ext cx="3014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
              <a:buFont typeface="Arial"/>
              <a:buNone/>
            </a:pPr>
            <a:r>
              <a:rPr lang="fr-FR" sz="667" b="1" i="1" u="none" strike="noStrike" cap="none">
                <a:solidFill>
                  <a:srgbClr val="939699"/>
                </a:solidFill>
                <a:latin typeface="Arial"/>
                <a:ea typeface="Arial"/>
                <a:cs typeface="Arial"/>
                <a:sym typeface="Arial"/>
              </a:rPr>
              <a:t>*Sia Partners Panama, une société membre du groupe Sia Partners</a:t>
            </a:r>
            <a:endParaRPr sz="667" b="1" i="1" u="none" strike="noStrike" cap="none">
              <a:solidFill>
                <a:srgbClr val="939699"/>
              </a:solidFill>
              <a:latin typeface="Arial"/>
              <a:ea typeface="Arial"/>
              <a:cs typeface="Arial"/>
              <a:sym typeface="Arial"/>
            </a:endParaRPr>
          </a:p>
        </p:txBody>
      </p:sp>
      <p:pic>
        <p:nvPicPr>
          <p:cNvPr id="388" name="Google Shape;388;p184"/>
          <p:cNvPicPr preferRelativeResize="0"/>
          <p:nvPr/>
        </p:nvPicPr>
        <p:blipFill rotWithShape="1">
          <a:blip r:embed="rId5">
            <a:alphaModFix/>
          </a:blip>
          <a:srcRect/>
          <a:stretch/>
        </p:blipFill>
        <p:spPr>
          <a:xfrm>
            <a:off x="3535500" y="5070465"/>
            <a:ext cx="2560501" cy="2709799"/>
          </a:xfrm>
          <a:prstGeom prst="rect">
            <a:avLst/>
          </a:prstGeom>
          <a:noFill/>
          <a:ln>
            <a:noFill/>
          </a:ln>
        </p:spPr>
      </p:pic>
      <p:pic>
        <p:nvPicPr>
          <p:cNvPr id="389" name="Google Shape;389;p184"/>
          <p:cNvPicPr preferRelativeResize="0"/>
          <p:nvPr/>
        </p:nvPicPr>
        <p:blipFill rotWithShape="1">
          <a:blip r:embed="rId6">
            <a:alphaModFix/>
          </a:blip>
          <a:srcRect t="298" b="308"/>
          <a:stretch/>
        </p:blipFill>
        <p:spPr>
          <a:xfrm>
            <a:off x="812734" y="752418"/>
            <a:ext cx="2462500" cy="285233"/>
          </a:xfrm>
          <a:prstGeom prst="rect">
            <a:avLst/>
          </a:prstGeom>
          <a:noFill/>
          <a:ln>
            <a:noFill/>
          </a:ln>
        </p:spPr>
      </p:pic>
    </p:spTree>
    <p:extLst>
      <p:ext uri="{BB962C8B-B14F-4D97-AF65-F5344CB8AC3E}">
        <p14:creationId xmlns:p14="http://schemas.microsoft.com/office/powerpoint/2010/main" val="231790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End_EN">
  <p:cSld name="End_EN">
    <p:bg>
      <p:bgPr>
        <a:solidFill>
          <a:srgbClr val="FFFFFF"/>
        </a:solidFill>
        <a:effectLst/>
      </p:bgPr>
    </p:bg>
    <p:spTree>
      <p:nvGrpSpPr>
        <p:cNvPr id="1" name="Shape 390"/>
        <p:cNvGrpSpPr/>
        <p:nvPr/>
      </p:nvGrpSpPr>
      <p:grpSpPr>
        <a:xfrm>
          <a:off x="0" y="0"/>
          <a:ext cx="0" cy="0"/>
          <a:chOff x="0" y="0"/>
          <a:chExt cx="0" cy="0"/>
        </a:xfrm>
      </p:grpSpPr>
      <p:pic>
        <p:nvPicPr>
          <p:cNvPr id="391" name="Google Shape;391;p185"/>
          <p:cNvPicPr preferRelativeResize="0"/>
          <p:nvPr/>
        </p:nvPicPr>
        <p:blipFill rotWithShape="1">
          <a:blip r:embed="rId2">
            <a:alphaModFix/>
          </a:blip>
          <a:srcRect/>
          <a:stretch/>
        </p:blipFill>
        <p:spPr>
          <a:xfrm>
            <a:off x="7859900" y="-344278"/>
            <a:ext cx="4367200" cy="7546561"/>
          </a:xfrm>
          <a:prstGeom prst="rect">
            <a:avLst/>
          </a:prstGeom>
          <a:noFill/>
          <a:ln>
            <a:noFill/>
          </a:ln>
        </p:spPr>
      </p:pic>
      <p:sp>
        <p:nvSpPr>
          <p:cNvPr id="392" name="Google Shape;392;p185"/>
          <p:cNvSpPr/>
          <p:nvPr/>
        </p:nvSpPr>
        <p:spPr>
          <a:xfrm>
            <a:off x="804333" y="2150315"/>
            <a:ext cx="5291600" cy="1799600"/>
          </a:xfrm>
          <a:prstGeom prst="rect">
            <a:avLst/>
          </a:prstGeom>
          <a:noFill/>
          <a:ln>
            <a:noFill/>
          </a:ln>
        </p:spPr>
        <p:txBody>
          <a:bodyPr spcFirstLastPara="1" wrap="square" lIns="0" tIns="0" rIns="0" bIns="0" anchor="t" anchorCtr="0">
            <a:noAutofit/>
          </a:bodyPr>
          <a:lstStyle/>
          <a:p>
            <a:pPr marL="0" marR="0" lvl="0" indent="0" algn="just" rtl="0">
              <a:lnSpc>
                <a:spcPct val="115000"/>
              </a:lnSpc>
              <a:spcBef>
                <a:spcPts val="0"/>
              </a:spcBef>
              <a:spcAft>
                <a:spcPts val="0"/>
              </a:spcAft>
              <a:buClr>
                <a:srgbClr val="000000"/>
              </a:buClr>
              <a:buSzPts val="1000"/>
              <a:buFont typeface="Arial"/>
              <a:buNone/>
            </a:pPr>
            <a:r>
              <a:rPr lang="fr-FR" sz="1333" b="0" i="0" u="none" strike="noStrike" cap="none">
                <a:solidFill>
                  <a:schemeClr val="dk1"/>
                </a:solidFill>
                <a:latin typeface="Arial"/>
                <a:ea typeface="Arial"/>
                <a:cs typeface="Arial"/>
                <a:sym typeface="Arial"/>
              </a:rPr>
              <a:t>Sia Partners is a next generation consulting firm focused on delivering superior value and tangible results to its clients as they navigate the digital revolution. Our global footprint and our expertise in more than 30 sectors and services allow us to enhance our clients' businesses worldwide. We guide their projects and initiatives in strategy, business transformation, IT &amp; digital strategy, and Data Science. As the pioneer of </a:t>
            </a:r>
            <a:r>
              <a:rPr lang="fr-FR" sz="1333" b="0" i="1" u="none" strike="noStrike" cap="none">
                <a:solidFill>
                  <a:schemeClr val="dk1"/>
                </a:solidFill>
                <a:latin typeface="Arial"/>
                <a:ea typeface="Arial"/>
                <a:cs typeface="Arial"/>
                <a:sym typeface="Arial"/>
              </a:rPr>
              <a:t>Consulting 4.0</a:t>
            </a:r>
            <a:r>
              <a:rPr lang="fr-FR" sz="1333" b="0" i="0" u="none" strike="noStrike" cap="none">
                <a:solidFill>
                  <a:schemeClr val="dk1"/>
                </a:solidFill>
                <a:latin typeface="Arial"/>
                <a:ea typeface="Arial"/>
                <a:cs typeface="Arial"/>
                <a:sym typeface="Arial"/>
              </a:rPr>
              <a:t>, we develop consulting bots and integrate AI in our solutions.</a:t>
            </a:r>
            <a:endParaRPr sz="1333"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000"/>
              <a:buFont typeface="Arial"/>
              <a:buNone/>
            </a:pPr>
            <a:endParaRPr sz="1333" b="0" i="0" u="none" strike="noStrike" cap="none">
              <a:solidFill>
                <a:srgbClr val="1A1A1A"/>
              </a:solidFill>
              <a:latin typeface="Arial"/>
              <a:ea typeface="Arial"/>
              <a:cs typeface="Arial"/>
              <a:sym typeface="Arial"/>
            </a:endParaRPr>
          </a:p>
        </p:txBody>
      </p:sp>
      <p:sp>
        <p:nvSpPr>
          <p:cNvPr id="393" name="Google Shape;393;p185"/>
          <p:cNvSpPr/>
          <p:nvPr/>
        </p:nvSpPr>
        <p:spPr>
          <a:xfrm>
            <a:off x="804333" y="5070507"/>
            <a:ext cx="4865200" cy="7876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900"/>
              <a:buFont typeface="Arial"/>
              <a:buNone/>
            </a:pPr>
            <a:r>
              <a:rPr lang="fr-FR" sz="1200" b="0" i="0" u="none" strike="noStrike" cap="none">
                <a:solidFill>
                  <a:srgbClr val="939699"/>
                </a:solidFill>
                <a:latin typeface="Arial"/>
                <a:ea typeface="Arial"/>
                <a:cs typeface="Arial"/>
                <a:sym typeface="Arial"/>
              </a:rPr>
              <a:t>Follow us on </a:t>
            </a:r>
            <a:r>
              <a:rPr lang="fr-FR" sz="1200" b="1" i="0" u="none" strike="noStrike" cap="none">
                <a:solidFill>
                  <a:srgbClr val="1A1A1A"/>
                </a:solidFill>
                <a:latin typeface="Arial"/>
                <a:ea typeface="Arial"/>
                <a:cs typeface="Arial"/>
                <a:sym typeface="Arial"/>
              </a:rPr>
              <a:t>LinkedIn</a:t>
            </a:r>
            <a:r>
              <a:rPr lang="fr-FR" sz="1200" b="0" i="0" u="none" strike="noStrike" cap="none">
                <a:solidFill>
                  <a:srgbClr val="757070"/>
                </a:solidFill>
                <a:latin typeface="Arial"/>
                <a:ea typeface="Arial"/>
                <a:cs typeface="Arial"/>
                <a:sym typeface="Arial"/>
              </a:rPr>
              <a:t> </a:t>
            </a:r>
            <a:r>
              <a:rPr lang="fr-FR" sz="1200" b="0" i="0" u="none" strike="noStrike" cap="none">
                <a:solidFill>
                  <a:srgbClr val="939699"/>
                </a:solidFill>
                <a:latin typeface="Arial"/>
                <a:ea typeface="Arial"/>
                <a:cs typeface="Arial"/>
                <a:sym typeface="Arial"/>
              </a:rPr>
              <a:t>and</a:t>
            </a:r>
            <a:r>
              <a:rPr lang="fr-FR" sz="1200" b="0" i="0" u="none" strike="noStrike" cap="none">
                <a:solidFill>
                  <a:srgbClr val="757070"/>
                </a:solidFill>
                <a:latin typeface="Arial"/>
                <a:ea typeface="Arial"/>
                <a:cs typeface="Arial"/>
                <a:sym typeface="Arial"/>
              </a:rPr>
              <a:t> </a:t>
            </a:r>
            <a:r>
              <a:rPr lang="fr-FR" sz="1200" b="1" i="0" u="none" strike="noStrike" cap="none">
                <a:solidFill>
                  <a:srgbClr val="1A1A1A"/>
                </a:solidFill>
                <a:latin typeface="Arial"/>
                <a:ea typeface="Arial"/>
                <a:cs typeface="Arial"/>
                <a:sym typeface="Arial"/>
              </a:rPr>
              <a:t>Twitter @SiaPartners</a:t>
            </a:r>
            <a:br>
              <a:rPr lang="fr-FR" sz="1200" b="1" i="0" u="none" strike="noStrike" cap="none">
                <a:solidFill>
                  <a:srgbClr val="660033"/>
                </a:solidFill>
                <a:latin typeface="Arial"/>
                <a:ea typeface="Arial"/>
                <a:cs typeface="Arial"/>
                <a:sym typeface="Arial"/>
              </a:rPr>
            </a:br>
            <a:r>
              <a:rPr lang="fr-FR" sz="1200" b="0" i="0" u="none" strike="noStrike" cap="none">
                <a:solidFill>
                  <a:srgbClr val="939699"/>
                </a:solidFill>
                <a:latin typeface="Arial"/>
                <a:ea typeface="Arial"/>
                <a:cs typeface="Arial"/>
                <a:sym typeface="Arial"/>
              </a:rPr>
              <a:t>For more information, visit:</a:t>
            </a:r>
            <a:endParaRPr sz="1467"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900"/>
              <a:buFont typeface="Arial"/>
              <a:buNone/>
            </a:pPr>
            <a:endParaRPr sz="1200" b="0" i="0" u="none" strike="noStrike" cap="none">
              <a:solidFill>
                <a:srgbClr val="939699"/>
              </a:solidFill>
              <a:latin typeface="Arial"/>
              <a:ea typeface="Arial"/>
              <a:cs typeface="Arial"/>
              <a:sym typeface="Arial"/>
            </a:endParaRPr>
          </a:p>
        </p:txBody>
      </p:sp>
      <p:sp>
        <p:nvSpPr>
          <p:cNvPr id="394" name="Google Shape;394;p185">
            <a:hlinkClick r:id="rId3"/>
          </p:cNvPr>
          <p:cNvSpPr/>
          <p:nvPr/>
        </p:nvSpPr>
        <p:spPr>
          <a:xfrm>
            <a:off x="804668" y="5654100"/>
            <a:ext cx="2109200" cy="484400"/>
          </a:xfrm>
          <a:prstGeom prst="roundRect">
            <a:avLst>
              <a:gd name="adj" fmla="val 50000"/>
            </a:avLst>
          </a:prstGeom>
          <a:solidFill>
            <a:srgbClr val="14E9B6"/>
          </a:solidFill>
          <a:ln w="12700" cap="flat" cmpd="sng">
            <a:solidFill>
              <a:srgbClr val="14E9B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Arial"/>
              <a:buNone/>
            </a:pPr>
            <a:r>
              <a:rPr lang="fr-FR" sz="1200" b="1" i="0" u="none" strike="noStrike" cap="none">
                <a:solidFill>
                  <a:schemeClr val="hlink"/>
                </a:solidFill>
                <a:uFill>
                  <a:noFill/>
                </a:uFill>
                <a:latin typeface="Arial"/>
                <a:ea typeface="Arial"/>
                <a:cs typeface="Arial"/>
                <a:sym typeface="Arial"/>
                <a:hlinkClick r:id="rId4"/>
              </a:rPr>
              <a:t>sia-partners.com</a:t>
            </a:r>
            <a:endParaRPr sz="1200" b="1" i="0" u="none" strike="noStrike" cap="none">
              <a:solidFill>
                <a:srgbClr val="1A1A1A"/>
              </a:solidFill>
              <a:latin typeface="Arial"/>
              <a:ea typeface="Arial"/>
              <a:cs typeface="Arial"/>
              <a:sym typeface="Arial"/>
            </a:endParaRPr>
          </a:p>
        </p:txBody>
      </p:sp>
      <p:sp>
        <p:nvSpPr>
          <p:cNvPr id="395" name="Google Shape;395;p185"/>
          <p:cNvSpPr/>
          <p:nvPr/>
        </p:nvSpPr>
        <p:spPr>
          <a:xfrm>
            <a:off x="804333" y="6580400"/>
            <a:ext cx="3014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
              <a:buFont typeface="Arial"/>
              <a:buNone/>
            </a:pPr>
            <a:r>
              <a:rPr lang="fr-FR" sz="667" b="1" i="1" u="none" strike="noStrike" cap="none">
                <a:solidFill>
                  <a:srgbClr val="939699"/>
                </a:solidFill>
                <a:latin typeface="Arial"/>
                <a:ea typeface="Arial"/>
                <a:cs typeface="Arial"/>
                <a:sym typeface="Arial"/>
              </a:rPr>
              <a:t>*Sia Partners Panama, a Sia Partners member firm </a:t>
            </a:r>
            <a:endParaRPr sz="1467"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00"/>
              <a:buFont typeface="Arial"/>
              <a:buNone/>
            </a:pPr>
            <a:endParaRPr sz="667" b="1" i="1" u="none" strike="noStrike" cap="none">
              <a:solidFill>
                <a:srgbClr val="939699"/>
              </a:solidFill>
              <a:latin typeface="Arial"/>
              <a:ea typeface="Arial"/>
              <a:cs typeface="Arial"/>
              <a:sym typeface="Arial"/>
            </a:endParaRPr>
          </a:p>
        </p:txBody>
      </p:sp>
      <p:sp>
        <p:nvSpPr>
          <p:cNvPr id="396" name="Google Shape;396;p185"/>
          <p:cNvSpPr/>
          <p:nvPr/>
        </p:nvSpPr>
        <p:spPr>
          <a:xfrm>
            <a:off x="6326300" y="92800"/>
            <a:ext cx="1533600" cy="66724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Abu Dhabi</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Amsterdam</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Baltimore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Brussels</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Casablanca</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Charlotte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Chicago</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Denver</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Doha</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Dubai</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Dublin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Edinburgh</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Frankfurt</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Greater Bay Area</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Hamburg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Hong Kong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Houston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London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Luxembourg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Lyon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Milan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Montreal</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New York</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Panama City*</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Paris</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Riyadh</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Rome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Seattle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Singapore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Tokyo</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Toronto </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endParaRPr sz="933" b="1" i="0" u="none" strike="noStrike" cap="none">
              <a:solidFill>
                <a:srgbClr val="1A1A1A"/>
              </a:solidFill>
              <a:latin typeface="Arial"/>
              <a:ea typeface="Arial"/>
              <a:cs typeface="Arial"/>
              <a:sym typeface="Arial"/>
            </a:endParaRPr>
          </a:p>
        </p:txBody>
      </p:sp>
      <p:pic>
        <p:nvPicPr>
          <p:cNvPr id="397" name="Google Shape;397;p185"/>
          <p:cNvPicPr preferRelativeResize="0"/>
          <p:nvPr/>
        </p:nvPicPr>
        <p:blipFill rotWithShape="1">
          <a:blip r:embed="rId5">
            <a:alphaModFix/>
          </a:blip>
          <a:srcRect/>
          <a:stretch/>
        </p:blipFill>
        <p:spPr>
          <a:xfrm>
            <a:off x="3535500" y="5070465"/>
            <a:ext cx="2560501" cy="2709799"/>
          </a:xfrm>
          <a:prstGeom prst="rect">
            <a:avLst/>
          </a:prstGeom>
          <a:noFill/>
          <a:ln>
            <a:noFill/>
          </a:ln>
        </p:spPr>
      </p:pic>
      <p:sp>
        <p:nvSpPr>
          <p:cNvPr id="398" name="Google Shape;398;p185"/>
          <p:cNvSpPr/>
          <p:nvPr/>
        </p:nvSpPr>
        <p:spPr>
          <a:xfrm rot="-430255">
            <a:off x="5984087" y="-3864936"/>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99" name="Google Shape;399;p185"/>
          <p:cNvCxnSpPr/>
          <p:nvPr/>
        </p:nvCxnSpPr>
        <p:spPr>
          <a:xfrm flipH="1">
            <a:off x="8946367" y="3755033"/>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00" name="Google Shape;400;p185"/>
          <p:cNvSpPr/>
          <p:nvPr/>
        </p:nvSpPr>
        <p:spPr>
          <a:xfrm>
            <a:off x="9209733" y="4962300"/>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01" name="Google Shape;401;p185"/>
          <p:cNvPicPr preferRelativeResize="0"/>
          <p:nvPr/>
        </p:nvPicPr>
        <p:blipFill rotWithShape="1">
          <a:blip r:embed="rId6">
            <a:alphaModFix/>
          </a:blip>
          <a:srcRect t="298" b="308"/>
          <a:stretch/>
        </p:blipFill>
        <p:spPr>
          <a:xfrm>
            <a:off x="812734" y="752418"/>
            <a:ext cx="2462500" cy="285233"/>
          </a:xfrm>
          <a:prstGeom prst="rect">
            <a:avLst/>
          </a:prstGeom>
          <a:noFill/>
          <a:ln>
            <a:noFill/>
          </a:ln>
        </p:spPr>
      </p:pic>
    </p:spTree>
    <p:extLst>
      <p:ext uri="{BB962C8B-B14F-4D97-AF65-F5344CB8AC3E}">
        <p14:creationId xmlns:p14="http://schemas.microsoft.com/office/powerpoint/2010/main" val="11385791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V">
  <p:cSld name="CV">
    <p:bg>
      <p:bgPr>
        <a:solidFill>
          <a:srgbClr val="FFFFFF"/>
        </a:solidFill>
        <a:effectLst/>
      </p:bgPr>
    </p:bg>
    <p:spTree>
      <p:nvGrpSpPr>
        <p:cNvPr id="1" name="Shape 402"/>
        <p:cNvGrpSpPr/>
        <p:nvPr/>
      </p:nvGrpSpPr>
      <p:grpSpPr>
        <a:xfrm>
          <a:off x="0" y="0"/>
          <a:ext cx="0" cy="0"/>
          <a:chOff x="0" y="0"/>
          <a:chExt cx="0" cy="0"/>
        </a:xfrm>
      </p:grpSpPr>
      <p:sp>
        <p:nvSpPr>
          <p:cNvPr id="403" name="Google Shape;403;p186"/>
          <p:cNvSpPr/>
          <p:nvPr/>
        </p:nvSpPr>
        <p:spPr>
          <a:xfrm>
            <a:off x="0" y="-100"/>
            <a:ext cx="4332400" cy="6858000"/>
          </a:xfrm>
          <a:prstGeom prst="rect">
            <a:avLst/>
          </a:prstGeom>
          <a:solidFill>
            <a:srgbClr val="1A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sp>
        <p:nvSpPr>
          <p:cNvPr id="404" name="Google Shape;404;p186"/>
          <p:cNvSpPr txBox="1">
            <a:spLocks noGrp="1"/>
          </p:cNvSpPr>
          <p:nvPr>
            <p:ph type="title"/>
          </p:nvPr>
        </p:nvSpPr>
        <p:spPr>
          <a:xfrm>
            <a:off x="800100" y="698500"/>
            <a:ext cx="2912000" cy="1232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05" name="Google Shape;405;p186"/>
          <p:cNvPicPr preferRelativeResize="0"/>
          <p:nvPr/>
        </p:nvPicPr>
        <p:blipFill rotWithShape="1">
          <a:blip r:embed="rId2">
            <a:alphaModFix/>
          </a:blip>
          <a:srcRect/>
          <a:stretch/>
        </p:blipFill>
        <p:spPr>
          <a:xfrm>
            <a:off x="2645650" y="77187"/>
            <a:ext cx="2560501" cy="2709799"/>
          </a:xfrm>
          <a:prstGeom prst="rect">
            <a:avLst/>
          </a:prstGeom>
          <a:noFill/>
          <a:ln>
            <a:noFill/>
          </a:ln>
        </p:spPr>
      </p:pic>
      <p:sp>
        <p:nvSpPr>
          <p:cNvPr id="406" name="Google Shape;406;p186"/>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
        <p:nvSpPr>
          <p:cNvPr id="407" name="Google Shape;407;p186"/>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408" name="Google Shape;408;p186"/>
          <p:cNvPicPr preferRelativeResize="0"/>
          <p:nvPr/>
        </p:nvPicPr>
        <p:blipFill rotWithShape="1">
          <a:blip r:embed="rId3">
            <a:alphaModFix/>
          </a:blip>
          <a:srcRect t="25110" b="25105"/>
          <a:stretch/>
        </p:blipFill>
        <p:spPr>
          <a:xfrm>
            <a:off x="586234" y="6413585"/>
            <a:ext cx="1697233" cy="196380"/>
          </a:xfrm>
          <a:prstGeom prst="rect">
            <a:avLst/>
          </a:prstGeom>
          <a:noFill/>
          <a:ln>
            <a:noFill/>
          </a:ln>
        </p:spPr>
      </p:pic>
      <p:sp>
        <p:nvSpPr>
          <p:cNvPr id="409" name="Google Shape;409;p186"/>
          <p:cNvSpPr txBox="1">
            <a:spLocks noGrp="1"/>
          </p:cNvSpPr>
          <p:nvPr>
            <p:ph type="body" idx="1"/>
          </p:nvPr>
        </p:nvSpPr>
        <p:spPr>
          <a:xfrm>
            <a:off x="1916733" y="2404317"/>
            <a:ext cx="2306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0" name="Google Shape;410;p186"/>
          <p:cNvSpPr txBox="1">
            <a:spLocks noGrp="1"/>
          </p:cNvSpPr>
          <p:nvPr>
            <p:ph type="body" idx="2"/>
          </p:nvPr>
        </p:nvSpPr>
        <p:spPr>
          <a:xfrm>
            <a:off x="1916733" y="2938692"/>
            <a:ext cx="2306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accent6"/>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1" name="Google Shape;411;p186"/>
          <p:cNvSpPr txBox="1">
            <a:spLocks noGrp="1"/>
          </p:cNvSpPr>
          <p:nvPr>
            <p:ph type="body" idx="3"/>
          </p:nvPr>
        </p:nvSpPr>
        <p:spPr>
          <a:xfrm>
            <a:off x="4351065" y="1482657"/>
            <a:ext cx="7046000" cy="4649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2" name="Google Shape;412;p186"/>
          <p:cNvSpPr txBox="1">
            <a:spLocks noGrp="1"/>
          </p:cNvSpPr>
          <p:nvPr>
            <p:ph type="body" idx="4"/>
          </p:nvPr>
        </p:nvSpPr>
        <p:spPr>
          <a:xfrm>
            <a:off x="4367277" y="719333"/>
            <a:ext cx="7036400" cy="728400"/>
          </a:xfrm>
          <a:prstGeom prst="rect">
            <a:avLst/>
          </a:prstGeom>
          <a:noFill/>
          <a:ln>
            <a:noFill/>
          </a:ln>
        </p:spPr>
        <p:txBody>
          <a:bodyPr spcFirstLastPara="1" wrap="square" lIns="36000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467" b="1" i="0" u="none" strike="noStrike" cap="none">
                <a:solidFill>
                  <a:schemeClr val="dk2"/>
                </a:solidFill>
                <a:latin typeface="Arial"/>
                <a:ea typeface="Arial"/>
                <a:cs typeface="Arial"/>
                <a:sym typeface="Arial"/>
              </a:defRPr>
            </a:lvl1pPr>
            <a:lvl2pPr marL="914400" marR="0" lvl="1"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2pPr>
            <a:lvl3pPr marL="1371600" marR="0" lvl="2"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3pPr>
            <a:lvl4pPr marL="1828800" marR="0" lvl="3"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4pPr>
            <a:lvl5pPr marL="2286000" marR="0" lvl="4"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5pPr>
            <a:lvl6pPr marL="2743200" marR="0" lvl="5"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6pPr>
            <a:lvl7pPr marL="3200400" marR="0" lvl="6"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7pPr>
            <a:lvl8pPr marL="3657600" marR="0" lvl="7"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8pPr>
            <a:lvl9pPr marL="4114800" marR="0" lvl="8"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9pPr>
          </a:lstStyle>
          <a:p>
            <a:endParaRPr/>
          </a:p>
        </p:txBody>
      </p:sp>
      <p:sp>
        <p:nvSpPr>
          <p:cNvPr id="413" name="Google Shape;413;p186"/>
          <p:cNvSpPr txBox="1">
            <a:spLocks noGrp="1"/>
          </p:cNvSpPr>
          <p:nvPr>
            <p:ph type="body" idx="5"/>
          </p:nvPr>
        </p:nvSpPr>
        <p:spPr>
          <a:xfrm>
            <a:off x="800100" y="3678351"/>
            <a:ext cx="3538400" cy="2459200"/>
          </a:xfrm>
          <a:prstGeom prst="rect">
            <a:avLst/>
          </a:prstGeom>
          <a:noFill/>
          <a:ln>
            <a:noFill/>
          </a:ln>
        </p:spPr>
        <p:txBody>
          <a:bodyPr spcFirstLastPara="1" wrap="square" lIns="0" tIns="0" rIns="108000" bIns="0" anchor="t" anchorCtr="0">
            <a:noAutofit/>
          </a:bodyPr>
          <a:lstStyle>
            <a:lvl1pPr marL="457200" marR="0" lvl="0"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1pPr>
            <a:lvl2pPr marL="914400" marR="0" lvl="1"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2pPr>
            <a:lvl3pPr marL="1371600" marR="0" lvl="2"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3pPr>
            <a:lvl4pPr marL="1828800" marR="0" lvl="3" indent="-285750" algn="l">
              <a:lnSpc>
                <a:spcPct val="100000"/>
              </a:lnSpc>
              <a:spcBef>
                <a:spcPts val="0"/>
              </a:spcBef>
              <a:spcAft>
                <a:spcPts val="0"/>
              </a:spcAft>
              <a:buClr>
                <a:schemeClr val="accent6"/>
              </a:buClr>
              <a:buSzPts val="900"/>
              <a:buFont typeface="Arial"/>
              <a:buChar char="●"/>
              <a:defRPr sz="1200" b="1" i="0" u="none" strike="noStrike" cap="none">
                <a:solidFill>
                  <a:schemeClr val="accent6"/>
                </a:solidFill>
                <a:latin typeface="Arial"/>
                <a:ea typeface="Arial"/>
                <a:cs typeface="Arial"/>
                <a:sym typeface="Arial"/>
              </a:defRPr>
            </a:lvl4pPr>
            <a:lvl5pPr marL="2286000" marR="0" lvl="4"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5pPr>
            <a:lvl6pPr marL="2743200" marR="0" lvl="5"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6pPr>
            <a:lvl7pPr marL="3200400" marR="0" lvl="6"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7pPr>
            <a:lvl8pPr marL="3657600" marR="0" lvl="7"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8pPr>
            <a:lvl9pPr marL="4114800" marR="0" lvl="8"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9pPr>
          </a:lstStyle>
          <a:p>
            <a:endParaRPr/>
          </a:p>
        </p:txBody>
      </p:sp>
      <p:sp>
        <p:nvSpPr>
          <p:cNvPr id="414" name="Google Shape;414;p186"/>
          <p:cNvSpPr>
            <a:spLocks noGrp="1"/>
          </p:cNvSpPr>
          <p:nvPr>
            <p:ph type="pic" idx="6"/>
          </p:nvPr>
        </p:nvSpPr>
        <p:spPr>
          <a:xfrm>
            <a:off x="815120" y="2302492"/>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508638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V 2">
  <p:cSld name="CV 2">
    <p:bg>
      <p:bgPr>
        <a:solidFill>
          <a:srgbClr val="FFFFFF"/>
        </a:solidFill>
        <a:effectLst/>
      </p:bgPr>
    </p:bg>
    <p:spTree>
      <p:nvGrpSpPr>
        <p:cNvPr id="1" name="Shape 415"/>
        <p:cNvGrpSpPr/>
        <p:nvPr/>
      </p:nvGrpSpPr>
      <p:grpSpPr>
        <a:xfrm>
          <a:off x="0" y="0"/>
          <a:ext cx="0" cy="0"/>
          <a:chOff x="0" y="0"/>
          <a:chExt cx="0" cy="0"/>
        </a:xfrm>
      </p:grpSpPr>
      <p:sp>
        <p:nvSpPr>
          <p:cNvPr id="416" name="Google Shape;416;p187"/>
          <p:cNvSpPr/>
          <p:nvPr/>
        </p:nvSpPr>
        <p:spPr>
          <a:xfrm>
            <a:off x="0" y="-100"/>
            <a:ext cx="4332400" cy="6858000"/>
          </a:xfrm>
          <a:prstGeom prst="rect">
            <a:avLst/>
          </a:prstGeom>
          <a:solidFill>
            <a:srgbClr val="1A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sp>
        <p:nvSpPr>
          <p:cNvPr id="417" name="Google Shape;417;p187"/>
          <p:cNvSpPr txBox="1">
            <a:spLocks noGrp="1"/>
          </p:cNvSpPr>
          <p:nvPr>
            <p:ph type="title"/>
          </p:nvPr>
        </p:nvSpPr>
        <p:spPr>
          <a:xfrm>
            <a:off x="800100" y="698500"/>
            <a:ext cx="3532400" cy="5433600"/>
          </a:xfrm>
          <a:prstGeom prst="rect">
            <a:avLst/>
          </a:prstGeom>
          <a:noFill/>
          <a:ln>
            <a:noFill/>
          </a:ln>
        </p:spPr>
        <p:txBody>
          <a:bodyPr spcFirstLastPara="1" wrap="square" lIns="0" tIns="0" rIns="18000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8" name="Google Shape;418;p18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
        <p:nvSpPr>
          <p:cNvPr id="419" name="Google Shape;419;p18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420" name="Google Shape;420;p187"/>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421" name="Google Shape;421;p187"/>
          <p:cNvSpPr txBox="1">
            <a:spLocks noGrp="1"/>
          </p:cNvSpPr>
          <p:nvPr>
            <p:ph type="body" idx="1"/>
          </p:nvPr>
        </p:nvSpPr>
        <p:spPr>
          <a:xfrm>
            <a:off x="4351067" y="719668"/>
            <a:ext cx="7046000" cy="54124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7697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EA860-6D33-9D7F-ADA2-B0F4E98EB3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C5C92F-1787-BDEF-7B64-EA2B3F27648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4E9F27A-7ADC-52BC-265B-FD3A8E22E75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6021C8-7C00-8885-1258-9FB3FC5D53BB}"/>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4AF66C5C-E66B-0664-142E-A6F029B922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EC776B-B60F-5D89-CE36-6766AC4A17BF}"/>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307162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V 1bis">
  <p:cSld name="CV 1bis">
    <p:bg>
      <p:bgPr>
        <a:solidFill>
          <a:srgbClr val="FFFFFF"/>
        </a:solidFill>
        <a:effectLst/>
      </p:bgPr>
    </p:bg>
    <p:spTree>
      <p:nvGrpSpPr>
        <p:cNvPr id="1" name="Shape 422"/>
        <p:cNvGrpSpPr/>
        <p:nvPr/>
      </p:nvGrpSpPr>
      <p:grpSpPr>
        <a:xfrm>
          <a:off x="0" y="0"/>
          <a:ext cx="0" cy="0"/>
          <a:chOff x="0" y="0"/>
          <a:chExt cx="0" cy="0"/>
        </a:xfrm>
      </p:grpSpPr>
      <p:sp>
        <p:nvSpPr>
          <p:cNvPr id="423" name="Google Shape;423;p188"/>
          <p:cNvSpPr/>
          <p:nvPr/>
        </p:nvSpPr>
        <p:spPr>
          <a:xfrm>
            <a:off x="0" y="0"/>
            <a:ext cx="4332400" cy="6858000"/>
          </a:xfrm>
          <a:prstGeom prst="rect">
            <a:avLst/>
          </a:prstGeom>
          <a:solidFill>
            <a:srgbClr val="1A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sp>
        <p:nvSpPr>
          <p:cNvPr id="424" name="Google Shape;424;p188"/>
          <p:cNvSpPr txBox="1">
            <a:spLocks noGrp="1"/>
          </p:cNvSpPr>
          <p:nvPr>
            <p:ph type="title"/>
          </p:nvPr>
        </p:nvSpPr>
        <p:spPr>
          <a:xfrm>
            <a:off x="800100" y="698500"/>
            <a:ext cx="2912000" cy="1232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25" name="Google Shape;425;p188"/>
          <p:cNvPicPr preferRelativeResize="0"/>
          <p:nvPr/>
        </p:nvPicPr>
        <p:blipFill rotWithShape="1">
          <a:blip r:embed="rId2">
            <a:alphaModFix/>
          </a:blip>
          <a:srcRect/>
          <a:stretch/>
        </p:blipFill>
        <p:spPr>
          <a:xfrm>
            <a:off x="2645650" y="77187"/>
            <a:ext cx="2560501" cy="2709799"/>
          </a:xfrm>
          <a:prstGeom prst="rect">
            <a:avLst/>
          </a:prstGeom>
          <a:noFill/>
          <a:ln>
            <a:noFill/>
          </a:ln>
        </p:spPr>
      </p:pic>
      <p:sp>
        <p:nvSpPr>
          <p:cNvPr id="426" name="Google Shape;426;p188"/>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
        <p:nvSpPr>
          <p:cNvPr id="427" name="Google Shape;427;p188"/>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428" name="Google Shape;428;p188"/>
          <p:cNvPicPr preferRelativeResize="0"/>
          <p:nvPr/>
        </p:nvPicPr>
        <p:blipFill rotWithShape="1">
          <a:blip r:embed="rId3">
            <a:alphaModFix/>
          </a:blip>
          <a:srcRect t="25110" b="25105"/>
          <a:stretch/>
        </p:blipFill>
        <p:spPr>
          <a:xfrm>
            <a:off x="586234" y="6413585"/>
            <a:ext cx="1697233" cy="196380"/>
          </a:xfrm>
          <a:prstGeom prst="rect">
            <a:avLst/>
          </a:prstGeom>
          <a:noFill/>
          <a:ln>
            <a:noFill/>
          </a:ln>
        </p:spPr>
      </p:pic>
      <p:sp>
        <p:nvSpPr>
          <p:cNvPr id="429" name="Google Shape;429;p188"/>
          <p:cNvSpPr txBox="1">
            <a:spLocks noGrp="1"/>
          </p:cNvSpPr>
          <p:nvPr>
            <p:ph type="body" idx="1"/>
          </p:nvPr>
        </p:nvSpPr>
        <p:spPr>
          <a:xfrm>
            <a:off x="4351065" y="1482657"/>
            <a:ext cx="7046000" cy="4649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0" name="Google Shape;430;p188"/>
          <p:cNvSpPr txBox="1">
            <a:spLocks noGrp="1"/>
          </p:cNvSpPr>
          <p:nvPr>
            <p:ph type="body" idx="2"/>
          </p:nvPr>
        </p:nvSpPr>
        <p:spPr>
          <a:xfrm>
            <a:off x="804333" y="2475335"/>
            <a:ext cx="34108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1" name="Google Shape;431;p188"/>
          <p:cNvSpPr txBox="1">
            <a:spLocks noGrp="1"/>
          </p:cNvSpPr>
          <p:nvPr>
            <p:ph type="body" idx="3"/>
          </p:nvPr>
        </p:nvSpPr>
        <p:spPr>
          <a:xfrm>
            <a:off x="804333" y="2908108"/>
            <a:ext cx="34108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accent6"/>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2" name="Google Shape;432;p188"/>
          <p:cNvSpPr txBox="1">
            <a:spLocks noGrp="1"/>
          </p:cNvSpPr>
          <p:nvPr>
            <p:ph type="body" idx="4"/>
          </p:nvPr>
        </p:nvSpPr>
        <p:spPr>
          <a:xfrm>
            <a:off x="4367277" y="719333"/>
            <a:ext cx="7036400" cy="728400"/>
          </a:xfrm>
          <a:prstGeom prst="rect">
            <a:avLst/>
          </a:prstGeom>
          <a:noFill/>
          <a:ln>
            <a:noFill/>
          </a:ln>
        </p:spPr>
        <p:txBody>
          <a:bodyPr spcFirstLastPara="1" wrap="square" lIns="36000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467" b="1" i="0" u="none" strike="noStrike" cap="none">
                <a:solidFill>
                  <a:schemeClr val="dk2"/>
                </a:solidFill>
                <a:latin typeface="Arial"/>
                <a:ea typeface="Arial"/>
                <a:cs typeface="Arial"/>
                <a:sym typeface="Arial"/>
              </a:defRPr>
            </a:lvl1pPr>
            <a:lvl2pPr marL="914400" marR="0" lvl="1"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2pPr>
            <a:lvl3pPr marL="1371600" marR="0" lvl="2"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3pPr>
            <a:lvl4pPr marL="1828800" marR="0" lvl="3"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4pPr>
            <a:lvl5pPr marL="2286000" marR="0" lvl="4"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5pPr>
            <a:lvl6pPr marL="2743200" marR="0" lvl="5"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6pPr>
            <a:lvl7pPr marL="3200400" marR="0" lvl="6"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7pPr>
            <a:lvl8pPr marL="3657600" marR="0" lvl="7"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8pPr>
            <a:lvl9pPr marL="4114800" marR="0" lvl="8"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9pPr>
          </a:lstStyle>
          <a:p>
            <a:endParaRPr/>
          </a:p>
        </p:txBody>
      </p:sp>
      <p:sp>
        <p:nvSpPr>
          <p:cNvPr id="433" name="Google Shape;433;p188"/>
          <p:cNvSpPr txBox="1">
            <a:spLocks noGrp="1"/>
          </p:cNvSpPr>
          <p:nvPr>
            <p:ph type="body" idx="5"/>
          </p:nvPr>
        </p:nvSpPr>
        <p:spPr>
          <a:xfrm>
            <a:off x="800100" y="3427752"/>
            <a:ext cx="3538400" cy="2709600"/>
          </a:xfrm>
          <a:prstGeom prst="rect">
            <a:avLst/>
          </a:prstGeom>
          <a:noFill/>
          <a:ln>
            <a:noFill/>
          </a:ln>
        </p:spPr>
        <p:txBody>
          <a:bodyPr spcFirstLastPara="1" wrap="square" lIns="0" tIns="0" rIns="108000" bIns="0" anchor="t" anchorCtr="0">
            <a:noAutofit/>
          </a:bodyPr>
          <a:lstStyle>
            <a:lvl1pPr marL="457200" marR="0" lvl="0"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1pPr>
            <a:lvl2pPr marL="914400" marR="0" lvl="1"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2pPr>
            <a:lvl3pPr marL="1371600" marR="0" lvl="2"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3pPr>
            <a:lvl4pPr marL="1828800" marR="0" lvl="3" indent="-285750" algn="l">
              <a:lnSpc>
                <a:spcPct val="100000"/>
              </a:lnSpc>
              <a:spcBef>
                <a:spcPts val="0"/>
              </a:spcBef>
              <a:spcAft>
                <a:spcPts val="0"/>
              </a:spcAft>
              <a:buClr>
                <a:schemeClr val="accent6"/>
              </a:buClr>
              <a:buSzPts val="900"/>
              <a:buFont typeface="Arial"/>
              <a:buChar char="●"/>
              <a:defRPr sz="1200" b="1" i="0" u="none" strike="noStrike" cap="none">
                <a:solidFill>
                  <a:schemeClr val="accent6"/>
                </a:solidFill>
                <a:latin typeface="Arial"/>
                <a:ea typeface="Arial"/>
                <a:cs typeface="Arial"/>
                <a:sym typeface="Arial"/>
              </a:defRPr>
            </a:lvl4pPr>
            <a:lvl5pPr marL="2286000" marR="0" lvl="4"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5pPr>
            <a:lvl6pPr marL="2743200" marR="0" lvl="5"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6pPr>
            <a:lvl7pPr marL="3200400" marR="0" lvl="6"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7pPr>
            <a:lvl8pPr marL="3657600" marR="0" lvl="7"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8pPr>
            <a:lvl9pPr marL="4114800" marR="0" lvl="8"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9pPr>
          </a:lstStyle>
          <a:p>
            <a:endParaRPr/>
          </a:p>
        </p:txBody>
      </p:sp>
    </p:spTree>
    <p:extLst>
      <p:ext uri="{BB962C8B-B14F-4D97-AF65-F5344CB8AC3E}">
        <p14:creationId xmlns:p14="http://schemas.microsoft.com/office/powerpoint/2010/main" val="3933631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_1">
  <p:cSld name="Section_1">
    <p:bg>
      <p:bgPr>
        <a:solidFill>
          <a:srgbClr val="FFFFFF"/>
        </a:solidFill>
        <a:effectLst/>
      </p:bgPr>
    </p:bg>
    <p:spTree>
      <p:nvGrpSpPr>
        <p:cNvPr id="1" name="Shape 434"/>
        <p:cNvGrpSpPr/>
        <p:nvPr/>
      </p:nvGrpSpPr>
      <p:grpSpPr>
        <a:xfrm>
          <a:off x="0" y="0"/>
          <a:ext cx="0" cy="0"/>
          <a:chOff x="0" y="0"/>
          <a:chExt cx="0" cy="0"/>
        </a:xfrm>
      </p:grpSpPr>
      <p:pic>
        <p:nvPicPr>
          <p:cNvPr id="435" name="Google Shape;435;p189"/>
          <p:cNvPicPr preferRelativeResize="0"/>
          <p:nvPr/>
        </p:nvPicPr>
        <p:blipFill rotWithShape="1">
          <a:blip r:embed="rId2">
            <a:alphaModFix/>
          </a:blip>
          <a:srcRect/>
          <a:stretch/>
        </p:blipFill>
        <p:spPr>
          <a:xfrm>
            <a:off x="804667" y="719333"/>
            <a:ext cx="10582668" cy="5411755"/>
          </a:xfrm>
          <a:prstGeom prst="rect">
            <a:avLst/>
          </a:prstGeom>
          <a:noFill/>
          <a:ln>
            <a:noFill/>
          </a:ln>
        </p:spPr>
      </p:pic>
      <p:sp>
        <p:nvSpPr>
          <p:cNvPr id="436" name="Google Shape;436;p189"/>
          <p:cNvSpPr txBox="1">
            <a:spLocks noGrp="1"/>
          </p:cNvSpPr>
          <p:nvPr>
            <p:ph type="title"/>
          </p:nvPr>
        </p:nvSpPr>
        <p:spPr>
          <a:xfrm>
            <a:off x="1757600" y="1663685"/>
            <a:ext cx="8676800" cy="214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37" name="Google Shape;437;p189"/>
          <p:cNvPicPr preferRelativeResize="0"/>
          <p:nvPr/>
        </p:nvPicPr>
        <p:blipFill rotWithShape="1">
          <a:blip r:embed="rId3">
            <a:alphaModFix/>
          </a:blip>
          <a:srcRect/>
          <a:stretch/>
        </p:blipFill>
        <p:spPr>
          <a:xfrm>
            <a:off x="8001334" y="4435031"/>
            <a:ext cx="2560501" cy="2709799"/>
          </a:xfrm>
          <a:prstGeom prst="rect">
            <a:avLst/>
          </a:prstGeom>
          <a:noFill/>
          <a:ln>
            <a:noFill/>
          </a:ln>
        </p:spPr>
      </p:pic>
      <p:sp>
        <p:nvSpPr>
          <p:cNvPr id="438" name="Google Shape;438;p189"/>
          <p:cNvSpPr/>
          <p:nvPr/>
        </p:nvSpPr>
        <p:spPr>
          <a:xfrm rot="-430330">
            <a:off x="-27736" y="-2406000"/>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39" name="Google Shape;439;p189"/>
          <p:cNvCxnSpPr/>
          <p:nvPr/>
        </p:nvCxnSpPr>
        <p:spPr>
          <a:xfrm flipH="1">
            <a:off x="-708539" y="4512048"/>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40" name="Google Shape;440;p189"/>
          <p:cNvSpPr/>
          <p:nvPr/>
        </p:nvSpPr>
        <p:spPr>
          <a:xfrm>
            <a:off x="1066128" y="4258815"/>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41" name="Google Shape;441;p189"/>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42" name="Google Shape;442;p189"/>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43" name="Google Shape;443;p189"/>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444" name="Google Shape;444;p189"/>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45" name="Google Shape;445;p189"/>
          <p:cNvSpPr txBox="1">
            <a:spLocks noGrp="1"/>
          </p:cNvSpPr>
          <p:nvPr>
            <p:ph type="subTitle" idx="2"/>
          </p:nvPr>
        </p:nvSpPr>
        <p:spPr>
          <a:xfrm>
            <a:off x="1757600" y="3805167"/>
            <a:ext cx="8676800" cy="7696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7086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_2">
  <p:cSld name="Section_2">
    <p:bg>
      <p:bgPr>
        <a:solidFill>
          <a:srgbClr val="FFFFFF"/>
        </a:solidFill>
        <a:effectLst/>
      </p:bgPr>
    </p:bg>
    <p:spTree>
      <p:nvGrpSpPr>
        <p:cNvPr id="1" name="Shape 446"/>
        <p:cNvGrpSpPr/>
        <p:nvPr/>
      </p:nvGrpSpPr>
      <p:grpSpPr>
        <a:xfrm>
          <a:off x="0" y="0"/>
          <a:ext cx="0" cy="0"/>
          <a:chOff x="0" y="0"/>
          <a:chExt cx="0" cy="0"/>
        </a:xfrm>
      </p:grpSpPr>
      <p:pic>
        <p:nvPicPr>
          <p:cNvPr id="447" name="Google Shape;447;p190"/>
          <p:cNvPicPr preferRelativeResize="0"/>
          <p:nvPr/>
        </p:nvPicPr>
        <p:blipFill rotWithShape="1">
          <a:blip r:embed="rId2">
            <a:alphaModFix/>
          </a:blip>
          <a:srcRect/>
          <a:stretch/>
        </p:blipFill>
        <p:spPr>
          <a:xfrm>
            <a:off x="804667" y="719334"/>
            <a:ext cx="10582668" cy="5412668"/>
          </a:xfrm>
          <a:prstGeom prst="rect">
            <a:avLst/>
          </a:prstGeom>
          <a:noFill/>
          <a:ln>
            <a:noFill/>
          </a:ln>
        </p:spPr>
      </p:pic>
      <p:pic>
        <p:nvPicPr>
          <p:cNvPr id="448" name="Google Shape;448;p190"/>
          <p:cNvPicPr preferRelativeResize="0"/>
          <p:nvPr/>
        </p:nvPicPr>
        <p:blipFill rotWithShape="1">
          <a:blip r:embed="rId3">
            <a:alphaModFix/>
          </a:blip>
          <a:srcRect/>
          <a:stretch/>
        </p:blipFill>
        <p:spPr>
          <a:xfrm>
            <a:off x="9944434" y="71631"/>
            <a:ext cx="2560501" cy="2709799"/>
          </a:xfrm>
          <a:prstGeom prst="rect">
            <a:avLst/>
          </a:prstGeom>
          <a:noFill/>
          <a:ln>
            <a:noFill/>
          </a:ln>
        </p:spPr>
      </p:pic>
      <p:sp>
        <p:nvSpPr>
          <p:cNvPr id="449" name="Google Shape;449;p19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50" name="Google Shape;450;p190"/>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51" name="Google Shape;451;p190"/>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452" name="Google Shape;452;p190"/>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53" name="Google Shape;453;p190"/>
          <p:cNvSpPr/>
          <p:nvPr/>
        </p:nvSpPr>
        <p:spPr>
          <a:xfrm rot="-430330">
            <a:off x="-27736" y="-2406000"/>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54" name="Google Shape;454;p190"/>
          <p:cNvCxnSpPr/>
          <p:nvPr/>
        </p:nvCxnSpPr>
        <p:spPr>
          <a:xfrm flipH="1">
            <a:off x="-708539" y="4512048"/>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55" name="Google Shape;455;p190"/>
          <p:cNvSpPr/>
          <p:nvPr/>
        </p:nvSpPr>
        <p:spPr>
          <a:xfrm>
            <a:off x="1066128" y="4258815"/>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56" name="Google Shape;456;p190"/>
          <p:cNvSpPr txBox="1">
            <a:spLocks noGrp="1"/>
          </p:cNvSpPr>
          <p:nvPr>
            <p:ph type="title"/>
          </p:nvPr>
        </p:nvSpPr>
        <p:spPr>
          <a:xfrm>
            <a:off x="1757600" y="1663685"/>
            <a:ext cx="8676800" cy="214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57" name="Google Shape;457;p190"/>
          <p:cNvSpPr txBox="1">
            <a:spLocks noGrp="1"/>
          </p:cNvSpPr>
          <p:nvPr>
            <p:ph type="subTitle" idx="2"/>
          </p:nvPr>
        </p:nvSpPr>
        <p:spPr>
          <a:xfrm>
            <a:off x="1757600" y="3805167"/>
            <a:ext cx="8676800" cy="7696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722709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_3">
  <p:cSld name="Section_3">
    <p:bg>
      <p:bgPr>
        <a:solidFill>
          <a:srgbClr val="FFFFFF"/>
        </a:solidFill>
        <a:effectLst/>
      </p:bgPr>
    </p:bg>
    <p:spTree>
      <p:nvGrpSpPr>
        <p:cNvPr id="1" name="Shape 458"/>
        <p:cNvGrpSpPr/>
        <p:nvPr/>
      </p:nvGrpSpPr>
      <p:grpSpPr>
        <a:xfrm>
          <a:off x="0" y="0"/>
          <a:ext cx="0" cy="0"/>
          <a:chOff x="0" y="0"/>
          <a:chExt cx="0" cy="0"/>
        </a:xfrm>
      </p:grpSpPr>
      <p:pic>
        <p:nvPicPr>
          <p:cNvPr id="459" name="Google Shape;459;p191"/>
          <p:cNvPicPr preferRelativeResize="0"/>
          <p:nvPr/>
        </p:nvPicPr>
        <p:blipFill rotWithShape="1">
          <a:blip r:embed="rId2">
            <a:alphaModFix/>
          </a:blip>
          <a:srcRect/>
          <a:stretch/>
        </p:blipFill>
        <p:spPr>
          <a:xfrm>
            <a:off x="832934" y="726633"/>
            <a:ext cx="10582668" cy="5405368"/>
          </a:xfrm>
          <a:prstGeom prst="rect">
            <a:avLst/>
          </a:prstGeom>
          <a:noFill/>
          <a:ln>
            <a:noFill/>
          </a:ln>
        </p:spPr>
      </p:pic>
      <p:pic>
        <p:nvPicPr>
          <p:cNvPr id="460" name="Google Shape;460;p191"/>
          <p:cNvPicPr preferRelativeResize="0"/>
          <p:nvPr/>
        </p:nvPicPr>
        <p:blipFill rotWithShape="1">
          <a:blip r:embed="rId3">
            <a:alphaModFix/>
          </a:blip>
          <a:srcRect/>
          <a:stretch/>
        </p:blipFill>
        <p:spPr>
          <a:xfrm>
            <a:off x="8001367" y="4435031"/>
            <a:ext cx="2560501" cy="2709799"/>
          </a:xfrm>
          <a:prstGeom prst="rect">
            <a:avLst/>
          </a:prstGeom>
          <a:noFill/>
          <a:ln>
            <a:noFill/>
          </a:ln>
        </p:spPr>
      </p:pic>
      <p:sp>
        <p:nvSpPr>
          <p:cNvPr id="461" name="Google Shape;461;p19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62" name="Google Shape;462;p19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63" name="Google Shape;463;p191"/>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464" name="Google Shape;464;p191"/>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65" name="Google Shape;465;p191"/>
          <p:cNvSpPr/>
          <p:nvPr/>
        </p:nvSpPr>
        <p:spPr>
          <a:xfrm rot="-430330">
            <a:off x="-27736" y="-2406000"/>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66" name="Google Shape;466;p191"/>
          <p:cNvCxnSpPr/>
          <p:nvPr/>
        </p:nvCxnSpPr>
        <p:spPr>
          <a:xfrm flipH="1">
            <a:off x="-708539" y="4512048"/>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67" name="Google Shape;467;p191"/>
          <p:cNvSpPr/>
          <p:nvPr/>
        </p:nvSpPr>
        <p:spPr>
          <a:xfrm>
            <a:off x="1066128" y="4258815"/>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68" name="Google Shape;468;p191"/>
          <p:cNvSpPr txBox="1">
            <a:spLocks noGrp="1"/>
          </p:cNvSpPr>
          <p:nvPr>
            <p:ph type="title"/>
          </p:nvPr>
        </p:nvSpPr>
        <p:spPr>
          <a:xfrm>
            <a:off x="1757600" y="1663685"/>
            <a:ext cx="8676800" cy="214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69" name="Google Shape;469;p191"/>
          <p:cNvSpPr txBox="1">
            <a:spLocks noGrp="1"/>
          </p:cNvSpPr>
          <p:nvPr>
            <p:ph type="subTitle" idx="2"/>
          </p:nvPr>
        </p:nvSpPr>
        <p:spPr>
          <a:xfrm>
            <a:off x="1757600" y="3805167"/>
            <a:ext cx="8676800" cy="7696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843053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ver_1 1">
  <p:cSld name="Cover_1 1">
    <p:bg>
      <p:bgPr>
        <a:solidFill>
          <a:srgbClr val="FFFFFF"/>
        </a:solidFill>
        <a:effectLst/>
      </p:bgPr>
    </p:bg>
    <p:spTree>
      <p:nvGrpSpPr>
        <p:cNvPr id="1" name="Shape 470"/>
        <p:cNvGrpSpPr/>
        <p:nvPr/>
      </p:nvGrpSpPr>
      <p:grpSpPr>
        <a:xfrm>
          <a:off x="0" y="0"/>
          <a:ext cx="0" cy="0"/>
          <a:chOff x="0" y="0"/>
          <a:chExt cx="0" cy="0"/>
        </a:xfrm>
      </p:grpSpPr>
      <p:pic>
        <p:nvPicPr>
          <p:cNvPr id="471" name="Google Shape;471;p192"/>
          <p:cNvPicPr preferRelativeResize="0"/>
          <p:nvPr/>
        </p:nvPicPr>
        <p:blipFill rotWithShape="1">
          <a:blip r:embed="rId2">
            <a:alphaModFix/>
          </a:blip>
          <a:srcRect t="26608" b="26603"/>
          <a:stretch/>
        </p:blipFill>
        <p:spPr>
          <a:xfrm>
            <a:off x="398071" y="719339"/>
            <a:ext cx="3257267" cy="377267"/>
          </a:xfrm>
          <a:prstGeom prst="rect">
            <a:avLst/>
          </a:prstGeom>
          <a:noFill/>
          <a:ln>
            <a:noFill/>
          </a:ln>
        </p:spPr>
      </p:pic>
      <p:sp>
        <p:nvSpPr>
          <p:cNvPr id="472" name="Google Shape;472;p192"/>
          <p:cNvSpPr txBox="1">
            <a:spLocks noGrp="1"/>
          </p:cNvSpPr>
          <p:nvPr>
            <p:ph type="title"/>
          </p:nvPr>
        </p:nvSpPr>
        <p:spPr>
          <a:xfrm>
            <a:off x="804667" y="1804267"/>
            <a:ext cx="7054400" cy="1961600"/>
          </a:xfrm>
          <a:prstGeom prst="rect">
            <a:avLst/>
          </a:prstGeom>
          <a:noFill/>
          <a:ln>
            <a:noFill/>
          </a:ln>
        </p:spPr>
        <p:txBody>
          <a:bodyPr spcFirstLastPara="1" wrap="square" lIns="0" tIns="0" rIns="360000" bIns="0" anchor="t" anchorCtr="0">
            <a:noAutofit/>
          </a:bodyPr>
          <a:lstStyle>
            <a:lvl1pPr marR="0" lvl="0" algn="l" rtl="0">
              <a:lnSpc>
                <a:spcPct val="100000"/>
              </a:lnSpc>
              <a:spcBef>
                <a:spcPts val="0"/>
              </a:spcBef>
              <a:spcAft>
                <a:spcPts val="0"/>
              </a:spcAft>
              <a:buClr>
                <a:srgbClr val="1A1A1A"/>
              </a:buClr>
              <a:buSzPts val="3000"/>
              <a:buFont typeface="Arial"/>
              <a:buNone/>
              <a:defRPr sz="4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
        <p:nvSpPr>
          <p:cNvPr id="473" name="Google Shape;473;p192"/>
          <p:cNvSpPr txBox="1">
            <a:spLocks noGrp="1"/>
          </p:cNvSpPr>
          <p:nvPr>
            <p:ph type="subTitle" idx="1"/>
          </p:nvPr>
        </p:nvSpPr>
        <p:spPr>
          <a:xfrm>
            <a:off x="804667" y="3765867"/>
            <a:ext cx="7054400" cy="986400"/>
          </a:xfrm>
          <a:prstGeom prst="rect">
            <a:avLst/>
          </a:prstGeom>
          <a:noFill/>
          <a:ln>
            <a:noFill/>
          </a:ln>
        </p:spPr>
        <p:txBody>
          <a:bodyPr spcFirstLastPara="1" wrap="square" lIns="0" tIns="0" rIns="360000" bIns="0" anchor="t" anchorCtr="0">
            <a:noAutofit/>
          </a:bodyPr>
          <a:lstStyle>
            <a:lvl1pPr marR="0" lvl="0"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cxnSp>
        <p:nvCxnSpPr>
          <p:cNvPr id="474" name="Google Shape;474;p192"/>
          <p:cNvCxnSpPr/>
          <p:nvPr/>
        </p:nvCxnSpPr>
        <p:spPr>
          <a:xfrm flipH="1">
            <a:off x="9372500" y="4153767"/>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75" name="Google Shape;475;p192"/>
          <p:cNvSpPr/>
          <p:nvPr/>
        </p:nvSpPr>
        <p:spPr>
          <a:xfrm>
            <a:off x="9135033" y="5856333"/>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76" name="Google Shape;476;p192"/>
          <p:cNvPicPr preferRelativeResize="0"/>
          <p:nvPr/>
        </p:nvPicPr>
        <p:blipFill rotWithShape="1">
          <a:blip r:embed="rId3">
            <a:alphaModFix/>
          </a:blip>
          <a:srcRect l="1831" t="1189" r="63479" b="-1189"/>
          <a:stretch/>
        </p:blipFill>
        <p:spPr>
          <a:xfrm>
            <a:off x="7859767" y="1"/>
            <a:ext cx="4332237" cy="7025303"/>
          </a:xfrm>
          <a:prstGeom prst="rect">
            <a:avLst/>
          </a:prstGeom>
          <a:noFill/>
          <a:ln>
            <a:noFill/>
          </a:ln>
        </p:spPr>
      </p:pic>
      <p:sp>
        <p:nvSpPr>
          <p:cNvPr id="477" name="Google Shape;477;p192"/>
          <p:cNvSpPr/>
          <p:nvPr/>
        </p:nvSpPr>
        <p:spPr>
          <a:xfrm rot="-430330">
            <a:off x="7163970" y="1916651"/>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478" name="Google Shape;478;p192"/>
          <p:cNvSpPr txBox="1">
            <a:spLocks noGrp="1"/>
          </p:cNvSpPr>
          <p:nvPr>
            <p:ph type="body" idx="2"/>
          </p:nvPr>
        </p:nvSpPr>
        <p:spPr>
          <a:xfrm>
            <a:off x="804333" y="1510800"/>
            <a:ext cx="5046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900"/>
              <a:buFont typeface="Arial"/>
              <a:buNone/>
              <a:defRPr sz="1200" b="1"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5pPr>
            <a:lvl6pPr marL="2743200" marR="0" lvl="5"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6pPr>
            <a:lvl7pPr marL="3200400" marR="0" lvl="6"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7pPr>
            <a:lvl8pPr marL="3657600" marR="0" lvl="7"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8pPr>
            <a:lvl9pPr marL="4114800" marR="0" lvl="8"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9pPr>
          </a:lstStyle>
          <a:p>
            <a:endParaRPr/>
          </a:p>
        </p:txBody>
      </p:sp>
      <p:sp>
        <p:nvSpPr>
          <p:cNvPr id="479" name="Google Shape;479;p192"/>
          <p:cNvSpPr>
            <a:spLocks noGrp="1"/>
          </p:cNvSpPr>
          <p:nvPr>
            <p:ph type="pic" idx="3"/>
          </p:nvPr>
        </p:nvSpPr>
        <p:spPr>
          <a:xfrm>
            <a:off x="43327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0" name="Google Shape;480;p192"/>
          <p:cNvSpPr txBox="1">
            <a:spLocks noGrp="1"/>
          </p:cNvSpPr>
          <p:nvPr>
            <p:ph type="body" idx="4"/>
          </p:nvPr>
        </p:nvSpPr>
        <p:spPr>
          <a:xfrm>
            <a:off x="804665" y="5322421"/>
            <a:ext cx="31576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1" name="Google Shape;481;p192"/>
          <p:cNvSpPr txBox="1">
            <a:spLocks noGrp="1"/>
          </p:cNvSpPr>
          <p:nvPr>
            <p:ph type="body" idx="5"/>
          </p:nvPr>
        </p:nvSpPr>
        <p:spPr>
          <a:xfrm>
            <a:off x="804665" y="5532467"/>
            <a:ext cx="31576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2" name="Google Shape;482;p192"/>
          <p:cNvSpPr txBox="1">
            <a:spLocks noGrp="1"/>
          </p:cNvSpPr>
          <p:nvPr>
            <p:ph type="body" idx="6"/>
          </p:nvPr>
        </p:nvSpPr>
        <p:spPr>
          <a:xfrm>
            <a:off x="804665" y="5747323"/>
            <a:ext cx="31436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3" name="Google Shape;483;p192"/>
          <p:cNvSpPr txBox="1">
            <a:spLocks noGrp="1"/>
          </p:cNvSpPr>
          <p:nvPr>
            <p:ph type="body" idx="7"/>
          </p:nvPr>
        </p:nvSpPr>
        <p:spPr>
          <a:xfrm>
            <a:off x="804665" y="5957367"/>
            <a:ext cx="31576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4" name="Google Shape;484;p192"/>
          <p:cNvSpPr txBox="1">
            <a:spLocks noGrp="1"/>
          </p:cNvSpPr>
          <p:nvPr>
            <p:ph type="body" idx="8"/>
          </p:nvPr>
        </p:nvSpPr>
        <p:spPr>
          <a:xfrm>
            <a:off x="4332817" y="5322421"/>
            <a:ext cx="3388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5" name="Google Shape;485;p192"/>
          <p:cNvSpPr txBox="1">
            <a:spLocks noGrp="1"/>
          </p:cNvSpPr>
          <p:nvPr>
            <p:ph type="body" idx="9"/>
          </p:nvPr>
        </p:nvSpPr>
        <p:spPr>
          <a:xfrm>
            <a:off x="4332817" y="5532467"/>
            <a:ext cx="3388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6" name="Google Shape;486;p192"/>
          <p:cNvSpPr txBox="1">
            <a:spLocks noGrp="1"/>
          </p:cNvSpPr>
          <p:nvPr>
            <p:ph type="body" idx="13"/>
          </p:nvPr>
        </p:nvSpPr>
        <p:spPr>
          <a:xfrm>
            <a:off x="4332817" y="5747321"/>
            <a:ext cx="3372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7" name="Google Shape;487;p192"/>
          <p:cNvSpPr txBox="1">
            <a:spLocks noGrp="1"/>
          </p:cNvSpPr>
          <p:nvPr>
            <p:ph type="body" idx="14"/>
          </p:nvPr>
        </p:nvSpPr>
        <p:spPr>
          <a:xfrm>
            <a:off x="4332817" y="5957367"/>
            <a:ext cx="3388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569112690"/>
      </p:ext>
    </p:extLst>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_3 1">
  <p:cSld name="Section_3 1">
    <p:bg>
      <p:bgPr>
        <a:solidFill>
          <a:srgbClr val="FFFFFF"/>
        </a:solidFill>
        <a:effectLst/>
      </p:bgPr>
    </p:bg>
    <p:spTree>
      <p:nvGrpSpPr>
        <p:cNvPr id="1" name="Shape 488"/>
        <p:cNvGrpSpPr/>
        <p:nvPr/>
      </p:nvGrpSpPr>
      <p:grpSpPr>
        <a:xfrm>
          <a:off x="0" y="0"/>
          <a:ext cx="0" cy="0"/>
          <a:chOff x="0" y="0"/>
          <a:chExt cx="0" cy="0"/>
        </a:xfrm>
      </p:grpSpPr>
      <p:pic>
        <p:nvPicPr>
          <p:cNvPr id="489" name="Google Shape;489;p193"/>
          <p:cNvPicPr preferRelativeResize="0"/>
          <p:nvPr/>
        </p:nvPicPr>
        <p:blipFill rotWithShape="1">
          <a:blip r:embed="rId2">
            <a:alphaModFix/>
          </a:blip>
          <a:srcRect/>
          <a:stretch/>
        </p:blipFill>
        <p:spPr>
          <a:xfrm>
            <a:off x="832934" y="726633"/>
            <a:ext cx="10582668" cy="5405368"/>
          </a:xfrm>
          <a:prstGeom prst="rect">
            <a:avLst/>
          </a:prstGeom>
          <a:noFill/>
          <a:ln>
            <a:noFill/>
          </a:ln>
        </p:spPr>
      </p:pic>
      <p:pic>
        <p:nvPicPr>
          <p:cNvPr id="490" name="Google Shape;490;p193"/>
          <p:cNvPicPr preferRelativeResize="0"/>
          <p:nvPr/>
        </p:nvPicPr>
        <p:blipFill rotWithShape="1">
          <a:blip r:embed="rId3">
            <a:alphaModFix/>
          </a:blip>
          <a:srcRect/>
          <a:stretch/>
        </p:blipFill>
        <p:spPr>
          <a:xfrm>
            <a:off x="8001367" y="4435031"/>
            <a:ext cx="2560501" cy="2709799"/>
          </a:xfrm>
          <a:prstGeom prst="rect">
            <a:avLst/>
          </a:prstGeom>
          <a:noFill/>
          <a:ln>
            <a:noFill/>
          </a:ln>
        </p:spPr>
      </p:pic>
      <p:sp>
        <p:nvSpPr>
          <p:cNvPr id="491" name="Google Shape;491;p193"/>
          <p:cNvSpPr/>
          <p:nvPr/>
        </p:nvSpPr>
        <p:spPr>
          <a:xfrm rot="-430330">
            <a:off x="414003" y="-2743915"/>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92" name="Google Shape;492;p193"/>
          <p:cNvCxnSpPr/>
          <p:nvPr/>
        </p:nvCxnSpPr>
        <p:spPr>
          <a:xfrm flipH="1">
            <a:off x="-266800" y="4174133"/>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93" name="Google Shape;493;p193"/>
          <p:cNvSpPr/>
          <p:nvPr/>
        </p:nvSpPr>
        <p:spPr>
          <a:xfrm>
            <a:off x="1507867" y="3920900"/>
            <a:ext cx="377200" cy="3772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94" name="Google Shape;494;p19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95" name="Google Shape;495;p19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96" name="Google Shape;496;p193"/>
          <p:cNvPicPr preferRelativeResize="0"/>
          <p:nvPr/>
        </p:nvPicPr>
        <p:blipFill rotWithShape="1">
          <a:blip r:embed="rId4">
            <a:alphaModFix/>
          </a:blip>
          <a:srcRect t="25088" b="25072"/>
          <a:stretch/>
        </p:blipFill>
        <p:spPr>
          <a:xfrm>
            <a:off x="586234" y="6413584"/>
            <a:ext cx="1697233" cy="196568"/>
          </a:xfrm>
          <a:prstGeom prst="rect">
            <a:avLst/>
          </a:prstGeom>
          <a:noFill/>
          <a:ln>
            <a:noFill/>
          </a:ln>
        </p:spPr>
      </p:pic>
      <p:sp>
        <p:nvSpPr>
          <p:cNvPr id="497" name="Google Shape;497;p193"/>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98" name="Google Shape;498;p193"/>
          <p:cNvSpPr txBox="1">
            <a:spLocks noGrp="1"/>
          </p:cNvSpPr>
          <p:nvPr>
            <p:ph type="title"/>
          </p:nvPr>
        </p:nvSpPr>
        <p:spPr>
          <a:xfrm>
            <a:off x="1885067" y="2024269"/>
            <a:ext cx="8676800" cy="2141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99" name="Google Shape;499;p193"/>
          <p:cNvSpPr txBox="1">
            <a:spLocks noGrp="1"/>
          </p:cNvSpPr>
          <p:nvPr>
            <p:ph type="subTitle" idx="2"/>
          </p:nvPr>
        </p:nvSpPr>
        <p:spPr>
          <a:xfrm>
            <a:off x="1885067" y="4165751"/>
            <a:ext cx="8810000" cy="7696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14928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lide_21">
  <p:cSld name="Slide_21">
    <p:bg>
      <p:bgPr>
        <a:solidFill>
          <a:srgbClr val="FFFFFF"/>
        </a:solidFill>
        <a:effectLst/>
      </p:bgPr>
    </p:bg>
    <p:spTree>
      <p:nvGrpSpPr>
        <p:cNvPr id="1" name="Shape 500"/>
        <p:cNvGrpSpPr/>
        <p:nvPr/>
      </p:nvGrpSpPr>
      <p:grpSpPr>
        <a:xfrm>
          <a:off x="0" y="0"/>
          <a:ext cx="0" cy="0"/>
          <a:chOff x="0" y="0"/>
          <a:chExt cx="0" cy="0"/>
        </a:xfrm>
      </p:grpSpPr>
      <p:sp>
        <p:nvSpPr>
          <p:cNvPr id="501" name="Google Shape;501;p194"/>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502" name="Google Shape;502;p194"/>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503" name="Google Shape;503;p194"/>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504" name="Google Shape;504;p194"/>
          <p:cNvPicPr preferRelativeResize="0"/>
          <p:nvPr/>
        </p:nvPicPr>
        <p:blipFill rotWithShape="1">
          <a:blip r:embed="rId2">
            <a:alphaModFix/>
          </a:blip>
          <a:srcRect t="25088" b="25072"/>
          <a:stretch/>
        </p:blipFill>
        <p:spPr>
          <a:xfrm>
            <a:off x="586234" y="6413584"/>
            <a:ext cx="1697233" cy="196568"/>
          </a:xfrm>
          <a:prstGeom prst="rect">
            <a:avLst/>
          </a:prstGeom>
          <a:noFill/>
          <a:ln>
            <a:noFill/>
          </a:ln>
        </p:spPr>
      </p:pic>
      <p:sp>
        <p:nvSpPr>
          <p:cNvPr id="505" name="Google Shape;505;p194"/>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309250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_21bis">
  <p:cSld name="Slide_21bis">
    <p:bg>
      <p:bgPr>
        <a:solidFill>
          <a:schemeClr val="dk1"/>
        </a:solidFill>
        <a:effectLst/>
      </p:bgPr>
    </p:bg>
    <p:spTree>
      <p:nvGrpSpPr>
        <p:cNvPr id="1" name="Shape 506"/>
        <p:cNvGrpSpPr/>
        <p:nvPr/>
      </p:nvGrpSpPr>
      <p:grpSpPr>
        <a:xfrm>
          <a:off x="0" y="0"/>
          <a:ext cx="0" cy="0"/>
          <a:chOff x="0" y="0"/>
          <a:chExt cx="0" cy="0"/>
        </a:xfrm>
      </p:grpSpPr>
      <p:sp>
        <p:nvSpPr>
          <p:cNvPr id="507" name="Google Shape;507;p195"/>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508" name="Google Shape;508;p195"/>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509" name="Google Shape;509;p195"/>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510" name="Google Shape;510;p195"/>
          <p:cNvPicPr preferRelativeResize="0"/>
          <p:nvPr/>
        </p:nvPicPr>
        <p:blipFill rotWithShape="1">
          <a:blip r:embed="rId2">
            <a:alphaModFix/>
          </a:blip>
          <a:srcRect t="25111" b="25101"/>
          <a:stretch/>
        </p:blipFill>
        <p:spPr>
          <a:xfrm>
            <a:off x="586234" y="6413585"/>
            <a:ext cx="1697233" cy="196380"/>
          </a:xfrm>
          <a:prstGeom prst="rect">
            <a:avLst/>
          </a:prstGeom>
          <a:noFill/>
          <a:ln>
            <a:noFill/>
          </a:ln>
        </p:spPr>
      </p:pic>
      <p:sp>
        <p:nvSpPr>
          <p:cNvPr id="511" name="Google Shape;511;p195"/>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641561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19"/>
        <p:cNvGrpSpPr/>
        <p:nvPr/>
      </p:nvGrpSpPr>
      <p:grpSpPr>
        <a:xfrm>
          <a:off x="0" y="0"/>
          <a:ext cx="0" cy="0"/>
          <a:chOff x="0" y="0"/>
          <a:chExt cx="0" cy="0"/>
        </a:xfrm>
      </p:grpSpPr>
      <p:cxnSp>
        <p:nvCxnSpPr>
          <p:cNvPr id="520" name="Google Shape;520;p197"/>
          <p:cNvCxnSpPr/>
          <p:nvPr/>
        </p:nvCxnSpPr>
        <p:spPr>
          <a:xfrm>
            <a:off x="691620" y="1133755"/>
            <a:ext cx="540000" cy="0"/>
          </a:xfrm>
          <a:prstGeom prst="straightConnector1">
            <a:avLst/>
          </a:prstGeom>
          <a:noFill/>
          <a:ln w="38100" cap="flat" cmpd="sng">
            <a:solidFill>
              <a:srgbClr val="690F3C"/>
            </a:solidFill>
            <a:prstDash val="solid"/>
            <a:miter lim="800000"/>
            <a:headEnd type="none" w="sm" len="sm"/>
            <a:tailEnd type="none" w="sm" len="sm"/>
          </a:ln>
        </p:spPr>
      </p:cxnSp>
      <p:sp>
        <p:nvSpPr>
          <p:cNvPr id="521" name="Google Shape;521;p197"/>
          <p:cNvSpPr txBox="1">
            <a:spLocks noGrp="1"/>
          </p:cNvSpPr>
          <p:nvPr>
            <p:ph type="body" idx="1"/>
          </p:nvPr>
        </p:nvSpPr>
        <p:spPr>
          <a:xfrm>
            <a:off x="598485" y="552111"/>
            <a:ext cx="10975200" cy="485600"/>
          </a:xfrm>
          <a:prstGeom prst="rect">
            <a:avLst/>
          </a:prstGeom>
          <a:noFill/>
          <a:ln>
            <a:noFill/>
          </a:ln>
        </p:spPr>
        <p:txBody>
          <a:bodyPr spcFirstLastPara="1" wrap="square" lIns="79125" tIns="39550" rIns="79125" bIns="39550" anchor="ctr" anchorCtr="0">
            <a:noAutofit/>
          </a:bodyPr>
          <a:lstStyle>
            <a:lvl1pPr marL="457200" marR="0" lvl="0" indent="-228600" algn="l">
              <a:lnSpc>
                <a:spcPct val="90000"/>
              </a:lnSpc>
              <a:spcBef>
                <a:spcPts val="933"/>
              </a:spcBef>
              <a:spcAft>
                <a:spcPts val="0"/>
              </a:spcAft>
              <a:buClr>
                <a:schemeClr val="dk2"/>
              </a:buClr>
              <a:buSzPts val="2100"/>
              <a:buFont typeface="Arial"/>
              <a:buNone/>
              <a:defRPr sz="2800">
                <a:solidFill>
                  <a:schemeClr val="dk2"/>
                </a:solidFill>
              </a:defRPr>
            </a:lvl1pPr>
            <a:lvl2pPr marL="914400" lvl="1" indent="-336550" algn="l">
              <a:lnSpc>
                <a:spcPct val="100000"/>
              </a:lnSpc>
              <a:spcBef>
                <a:spcPts val="533"/>
              </a:spcBef>
              <a:spcAft>
                <a:spcPts val="0"/>
              </a:spcAft>
              <a:buClr>
                <a:schemeClr val="dk2"/>
              </a:buClr>
              <a:buSzPts val="1700"/>
              <a:buChar char="•"/>
              <a:defRPr sz="2267"/>
            </a:lvl2pPr>
            <a:lvl3pPr marL="1371600" lvl="2" indent="-336550" algn="l">
              <a:lnSpc>
                <a:spcPct val="100000"/>
              </a:lnSpc>
              <a:spcBef>
                <a:spcPts val="533"/>
              </a:spcBef>
              <a:spcAft>
                <a:spcPts val="0"/>
              </a:spcAft>
              <a:buClr>
                <a:schemeClr val="dk2"/>
              </a:buClr>
              <a:buSzPts val="1700"/>
              <a:buChar char="•"/>
              <a:defRPr sz="2267"/>
            </a:lvl3pPr>
            <a:lvl4pPr marL="1828800" lvl="3" indent="-336550" algn="l">
              <a:lnSpc>
                <a:spcPct val="100000"/>
              </a:lnSpc>
              <a:spcBef>
                <a:spcPts val="533"/>
              </a:spcBef>
              <a:spcAft>
                <a:spcPts val="0"/>
              </a:spcAft>
              <a:buClr>
                <a:schemeClr val="dk2"/>
              </a:buClr>
              <a:buSzPts val="1700"/>
              <a:buChar char="•"/>
              <a:defRPr sz="2267"/>
            </a:lvl4pPr>
            <a:lvl5pPr marL="2286000" lvl="4" indent="-336550" algn="l">
              <a:lnSpc>
                <a:spcPct val="100000"/>
              </a:lnSpc>
              <a:spcBef>
                <a:spcPts val="533"/>
              </a:spcBef>
              <a:spcAft>
                <a:spcPts val="0"/>
              </a:spcAft>
              <a:buClr>
                <a:schemeClr val="dk2"/>
              </a:buClr>
              <a:buSzPts val="1700"/>
              <a:buChar char="•"/>
              <a:defRPr sz="2267"/>
            </a:lvl5pPr>
            <a:lvl6pPr marL="2743200" lvl="5" indent="-330200" algn="l">
              <a:lnSpc>
                <a:spcPct val="90000"/>
              </a:lnSpc>
              <a:spcBef>
                <a:spcPts val="533"/>
              </a:spcBef>
              <a:spcAft>
                <a:spcPts val="0"/>
              </a:spcAft>
              <a:buClr>
                <a:schemeClr val="dk1"/>
              </a:buClr>
              <a:buSzPts val="1600"/>
              <a:buChar char="•"/>
              <a:defRPr/>
            </a:lvl6pPr>
            <a:lvl7pPr marL="3200400" lvl="6" indent="-330200" algn="l">
              <a:lnSpc>
                <a:spcPct val="90000"/>
              </a:lnSpc>
              <a:spcBef>
                <a:spcPts val="533"/>
              </a:spcBef>
              <a:spcAft>
                <a:spcPts val="0"/>
              </a:spcAft>
              <a:buClr>
                <a:schemeClr val="dk1"/>
              </a:buClr>
              <a:buSzPts val="1600"/>
              <a:buChar char="•"/>
              <a:defRPr/>
            </a:lvl7pPr>
            <a:lvl8pPr marL="3657600" lvl="7" indent="-330200" algn="l">
              <a:lnSpc>
                <a:spcPct val="90000"/>
              </a:lnSpc>
              <a:spcBef>
                <a:spcPts val="533"/>
              </a:spcBef>
              <a:spcAft>
                <a:spcPts val="0"/>
              </a:spcAft>
              <a:buClr>
                <a:schemeClr val="dk1"/>
              </a:buClr>
              <a:buSzPts val="1600"/>
              <a:buChar char="•"/>
              <a:defRPr/>
            </a:lvl8pPr>
            <a:lvl9pPr marL="4114800" lvl="8" indent="-330200" algn="l">
              <a:lnSpc>
                <a:spcPct val="90000"/>
              </a:lnSpc>
              <a:spcBef>
                <a:spcPts val="533"/>
              </a:spcBef>
              <a:spcAft>
                <a:spcPts val="0"/>
              </a:spcAft>
              <a:buClr>
                <a:schemeClr val="dk1"/>
              </a:buClr>
              <a:buSzPts val="1600"/>
              <a:buChar char="•"/>
              <a:defRPr/>
            </a:lvl9pPr>
          </a:lstStyle>
          <a:p>
            <a:endParaRPr/>
          </a:p>
        </p:txBody>
      </p:sp>
      <p:sp>
        <p:nvSpPr>
          <p:cNvPr id="522" name="Google Shape;522;p197"/>
          <p:cNvSpPr txBox="1">
            <a:spLocks noGrp="1"/>
          </p:cNvSpPr>
          <p:nvPr>
            <p:ph type="sldNum" idx="12"/>
          </p:nvPr>
        </p:nvSpPr>
        <p:spPr>
          <a:xfrm>
            <a:off x="11029581" y="6474639"/>
            <a:ext cx="544400" cy="365200"/>
          </a:xfrm>
          <a:prstGeom prst="rect">
            <a:avLst/>
          </a:prstGeom>
          <a:noFill/>
          <a:ln>
            <a:noFill/>
          </a:ln>
        </p:spPr>
        <p:txBody>
          <a:bodyPr spcFirstLastPara="1" wrap="square" lIns="79125" tIns="39550" rIns="79125" bIns="39550" anchor="ctr" anchorCtr="0">
            <a:noAutofit/>
          </a:bodyPr>
          <a:lstStyle>
            <a:lvl1pPr marL="0" marR="0" lvl="0"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fr-FR"/>
              <a:t>‹N°›</a:t>
            </a:fld>
            <a:endParaRPr/>
          </a:p>
        </p:txBody>
      </p:sp>
      <p:sp>
        <p:nvSpPr>
          <p:cNvPr id="523" name="Google Shape;523;p197"/>
          <p:cNvSpPr txBox="1">
            <a:spLocks noGrp="1"/>
          </p:cNvSpPr>
          <p:nvPr>
            <p:ph type="body" idx="2"/>
          </p:nvPr>
        </p:nvSpPr>
        <p:spPr>
          <a:xfrm>
            <a:off x="598487" y="1433017"/>
            <a:ext cx="10975200" cy="4712000"/>
          </a:xfrm>
          <a:prstGeom prst="rect">
            <a:avLst/>
          </a:prstGeom>
          <a:noFill/>
          <a:ln>
            <a:noFill/>
          </a:ln>
        </p:spPr>
        <p:txBody>
          <a:bodyPr spcFirstLastPara="1" wrap="square" lIns="79125" tIns="39550" rIns="79125" bIns="39550" anchor="t" anchorCtr="0">
            <a:noAutofit/>
          </a:bodyPr>
          <a:lstStyle>
            <a:lvl1pPr marL="457200" lvl="0" indent="-228600" algn="l">
              <a:lnSpc>
                <a:spcPct val="90000"/>
              </a:lnSpc>
              <a:spcBef>
                <a:spcPts val="933"/>
              </a:spcBef>
              <a:spcAft>
                <a:spcPts val="0"/>
              </a:spcAft>
              <a:buClr>
                <a:schemeClr val="dk2"/>
              </a:buClr>
              <a:buSzPts val="1000"/>
              <a:buNone/>
              <a:defRPr sz="1333"/>
            </a:lvl1pPr>
            <a:lvl2pPr marL="914400" lvl="1" indent="-292100" algn="l">
              <a:lnSpc>
                <a:spcPct val="100000"/>
              </a:lnSpc>
              <a:spcBef>
                <a:spcPts val="533"/>
              </a:spcBef>
              <a:spcAft>
                <a:spcPts val="0"/>
              </a:spcAft>
              <a:buClr>
                <a:schemeClr val="dk2"/>
              </a:buClr>
              <a:buSzPts val="1000"/>
              <a:buChar char="•"/>
              <a:defRPr sz="1333"/>
            </a:lvl2pPr>
            <a:lvl3pPr marL="1371600" lvl="2" indent="-292100" algn="l">
              <a:lnSpc>
                <a:spcPct val="100000"/>
              </a:lnSpc>
              <a:spcBef>
                <a:spcPts val="533"/>
              </a:spcBef>
              <a:spcAft>
                <a:spcPts val="0"/>
              </a:spcAft>
              <a:buClr>
                <a:schemeClr val="dk2"/>
              </a:buClr>
              <a:buSzPts val="1000"/>
              <a:buChar char="•"/>
              <a:defRPr sz="1333"/>
            </a:lvl3pPr>
            <a:lvl4pPr marL="1828800" lvl="3" indent="-285750" algn="l">
              <a:lnSpc>
                <a:spcPct val="100000"/>
              </a:lnSpc>
              <a:spcBef>
                <a:spcPts val="533"/>
              </a:spcBef>
              <a:spcAft>
                <a:spcPts val="0"/>
              </a:spcAft>
              <a:buClr>
                <a:schemeClr val="dk2"/>
              </a:buClr>
              <a:buSzPts val="900"/>
              <a:buChar char="•"/>
              <a:defRPr sz="1200"/>
            </a:lvl4pPr>
            <a:lvl5pPr marL="2286000" lvl="4" indent="-292100" algn="l">
              <a:lnSpc>
                <a:spcPct val="100000"/>
              </a:lnSpc>
              <a:spcBef>
                <a:spcPts val="533"/>
              </a:spcBef>
              <a:spcAft>
                <a:spcPts val="0"/>
              </a:spcAft>
              <a:buClr>
                <a:schemeClr val="dk2"/>
              </a:buClr>
              <a:buSzPts val="1000"/>
              <a:buChar char="•"/>
              <a:defRPr sz="1333"/>
            </a:lvl5pPr>
            <a:lvl6pPr marL="2743200" lvl="5" indent="-330200" algn="l">
              <a:lnSpc>
                <a:spcPct val="90000"/>
              </a:lnSpc>
              <a:spcBef>
                <a:spcPts val="533"/>
              </a:spcBef>
              <a:spcAft>
                <a:spcPts val="0"/>
              </a:spcAft>
              <a:buClr>
                <a:schemeClr val="dk1"/>
              </a:buClr>
              <a:buSzPts val="1600"/>
              <a:buChar char="•"/>
              <a:defRPr/>
            </a:lvl6pPr>
            <a:lvl7pPr marL="3200400" lvl="6" indent="-330200" algn="l">
              <a:lnSpc>
                <a:spcPct val="90000"/>
              </a:lnSpc>
              <a:spcBef>
                <a:spcPts val="533"/>
              </a:spcBef>
              <a:spcAft>
                <a:spcPts val="0"/>
              </a:spcAft>
              <a:buClr>
                <a:schemeClr val="dk1"/>
              </a:buClr>
              <a:buSzPts val="1600"/>
              <a:buChar char="•"/>
              <a:defRPr/>
            </a:lvl7pPr>
            <a:lvl8pPr marL="3657600" lvl="7" indent="-330200" algn="l">
              <a:lnSpc>
                <a:spcPct val="90000"/>
              </a:lnSpc>
              <a:spcBef>
                <a:spcPts val="533"/>
              </a:spcBef>
              <a:spcAft>
                <a:spcPts val="0"/>
              </a:spcAft>
              <a:buClr>
                <a:schemeClr val="dk1"/>
              </a:buClr>
              <a:buSzPts val="1600"/>
              <a:buChar char="•"/>
              <a:defRPr/>
            </a:lvl8pPr>
            <a:lvl9pPr marL="4114800" lvl="8" indent="-330200" algn="l">
              <a:lnSpc>
                <a:spcPct val="90000"/>
              </a:lnSpc>
              <a:spcBef>
                <a:spcPts val="533"/>
              </a:spcBef>
              <a:spcAft>
                <a:spcPts val="0"/>
              </a:spcAft>
              <a:buClr>
                <a:schemeClr val="dk1"/>
              </a:buClr>
              <a:buSzPts val="1600"/>
              <a:buChar char="•"/>
              <a:defRPr/>
            </a:lvl9pPr>
          </a:lstStyle>
          <a:p>
            <a:endParaRPr/>
          </a:p>
        </p:txBody>
      </p:sp>
    </p:spTree>
    <p:extLst>
      <p:ext uri="{BB962C8B-B14F-4D97-AF65-F5344CB8AC3E}">
        <p14:creationId xmlns:p14="http://schemas.microsoft.com/office/powerpoint/2010/main" val="3121525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lide_Light_1">
    <p:bg>
      <p:bgPr>
        <a:solidFill>
          <a:schemeClr val="accent6"/>
        </a:solidFill>
        <a:effectLst/>
      </p:bgPr>
    </p:bg>
    <p:spTree>
      <p:nvGrpSpPr>
        <p:cNvPr id="1" name=""/>
        <p:cNvGrpSpPr/>
        <p:nvPr/>
      </p:nvGrpSpPr>
      <p:grpSpPr>
        <a:xfrm>
          <a:off x="0" y="0"/>
          <a:ext cx="0" cy="0"/>
          <a:chOff x="0" y="0"/>
          <a:chExt cx="0" cy="0"/>
        </a:xfrm>
      </p:grpSpPr>
      <p:sp>
        <p:nvSpPr>
          <p:cNvPr id="7" name="Google Shape;88;p45">
            <a:extLst>
              <a:ext uri="{FF2B5EF4-FFF2-40B4-BE49-F238E27FC236}">
                <a16:creationId xmlns:a16="http://schemas.microsoft.com/office/drawing/2014/main" id="{75C3D1A1-C71E-EA41-A492-B4828874D881}"/>
              </a:ext>
            </a:extLst>
          </p:cNvPr>
          <p:cNvSpPr txBox="1"/>
          <p:nvPr userDrawn="1"/>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chemeClr val="bg2"/>
                </a:solidFill>
                <a:latin typeface="Arial"/>
                <a:ea typeface="Arial"/>
                <a:cs typeface="Arial"/>
                <a:sym typeface="Arial"/>
              </a:rPr>
              <a:pPr marL="0" marR="0" lvl="0" indent="0" algn="r" rtl="0">
                <a:lnSpc>
                  <a:spcPct val="100000"/>
                </a:lnSpc>
                <a:spcBef>
                  <a:spcPts val="0"/>
                </a:spcBef>
                <a:spcAft>
                  <a:spcPts val="0"/>
                </a:spcAft>
                <a:buClr>
                  <a:srgbClr val="000000"/>
                </a:buClr>
                <a:buSzPts val="900"/>
                <a:buFont typeface="Arial"/>
                <a:buNone/>
              </a:pPr>
              <a:t>‹N°›</a:t>
            </a:fld>
            <a:endParaRPr sz="1200" b="0" i="0" u="none" strike="noStrike" cap="none">
              <a:solidFill>
                <a:schemeClr val="bg2"/>
              </a:solidFill>
              <a:latin typeface="Arial"/>
              <a:ea typeface="Arial"/>
              <a:cs typeface="Arial"/>
              <a:sym typeface="Arial"/>
            </a:endParaRPr>
          </a:p>
        </p:txBody>
      </p:sp>
      <p:sp>
        <p:nvSpPr>
          <p:cNvPr id="8" name="Google Shape;89;p45">
            <a:extLst>
              <a:ext uri="{FF2B5EF4-FFF2-40B4-BE49-F238E27FC236}">
                <a16:creationId xmlns:a16="http://schemas.microsoft.com/office/drawing/2014/main" id="{7ED46E83-6233-7A4F-89D1-CEDB13429615}"/>
              </a:ext>
            </a:extLst>
          </p:cNvPr>
          <p:cNvSpPr txBox="1"/>
          <p:nvPr userDrawn="1"/>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1067" b="0" i="0" u="none" strike="noStrike" cap="none">
                <a:solidFill>
                  <a:schemeClr val="bg2"/>
                </a:solidFill>
                <a:latin typeface="Arial"/>
                <a:ea typeface="Arial"/>
                <a:cs typeface="Arial"/>
                <a:sym typeface="Arial"/>
              </a:rPr>
              <a:t>confidential</a:t>
            </a:r>
            <a:endParaRPr sz="1067" b="0" i="0" u="none" strike="noStrike" cap="none">
              <a:solidFill>
                <a:schemeClr val="bg2"/>
              </a:solidFill>
              <a:latin typeface="Arial"/>
              <a:ea typeface="Arial"/>
              <a:cs typeface="Arial"/>
              <a:sym typeface="Arial"/>
            </a:endParaRPr>
          </a:p>
        </p:txBody>
      </p:sp>
      <p:sp>
        <p:nvSpPr>
          <p:cNvPr id="9" name="Google Shape;90;p45">
            <a:extLst>
              <a:ext uri="{FF2B5EF4-FFF2-40B4-BE49-F238E27FC236}">
                <a16:creationId xmlns:a16="http://schemas.microsoft.com/office/drawing/2014/main" id="{49CA7C9A-D06B-0D42-9170-AA59EA0C44FB}"/>
              </a:ext>
            </a:extLst>
          </p:cNvPr>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609585" marR="0" lvl="0" indent="-304792" algn="r">
              <a:lnSpc>
                <a:spcPct val="100000"/>
              </a:lnSpc>
              <a:spcBef>
                <a:spcPts val="0"/>
              </a:spcBef>
              <a:spcAft>
                <a:spcPts val="0"/>
              </a:spcAft>
              <a:buClr>
                <a:schemeClr val="dk2"/>
              </a:buClr>
              <a:buSzPts val="800"/>
              <a:buFont typeface="Arial"/>
              <a:buNone/>
              <a:defRPr sz="1067" b="0" i="0" u="none" strike="noStrike" cap="none">
                <a:solidFill>
                  <a:schemeClr val="bg2"/>
                </a:solidFill>
                <a:latin typeface="Arial"/>
                <a:ea typeface="Arial"/>
                <a:cs typeface="Arial"/>
                <a:sym typeface="Arial"/>
              </a:defRPr>
            </a:lvl1pPr>
            <a:lvl2pPr marL="1219170" marR="0" lvl="1"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828754" marR="0" lvl="2"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2438339" marR="0" lvl="3"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3047924" marR="0" lvl="4"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3657509" marR="0" lvl="5"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4267093" marR="0" lvl="6"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4876678" marR="0" lvl="7"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5486263" marR="0" lvl="8"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pic>
        <p:nvPicPr>
          <p:cNvPr id="10" name="Google Shape;91;p45">
            <a:extLst>
              <a:ext uri="{FF2B5EF4-FFF2-40B4-BE49-F238E27FC236}">
                <a16:creationId xmlns:a16="http://schemas.microsoft.com/office/drawing/2014/main" id="{4869AEFD-50AB-4944-87B7-A038CA809B67}"/>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804333" y="6447331"/>
            <a:ext cx="1339315" cy="162821"/>
          </a:xfrm>
          <a:prstGeom prst="rect">
            <a:avLst/>
          </a:prstGeom>
          <a:noFill/>
          <a:ln>
            <a:noFill/>
          </a:ln>
        </p:spPr>
      </p:pic>
      <p:sp>
        <p:nvSpPr>
          <p:cNvPr id="6" name="Title 1">
            <a:extLst>
              <a:ext uri="{FF2B5EF4-FFF2-40B4-BE49-F238E27FC236}">
                <a16:creationId xmlns:a16="http://schemas.microsoft.com/office/drawing/2014/main" id="{3A9F95DD-4CC1-B14C-B8A1-B528E3D29069}"/>
              </a:ext>
            </a:extLst>
          </p:cNvPr>
          <p:cNvSpPr>
            <a:spLocks noGrp="1"/>
          </p:cNvSpPr>
          <p:nvPr>
            <p:ph type="title"/>
          </p:nvPr>
        </p:nvSpPr>
        <p:spPr>
          <a:xfrm>
            <a:off x="768351" y="692150"/>
            <a:ext cx="10655300" cy="998537"/>
          </a:xfrm>
        </p:spPr>
        <p:txBody>
          <a:bodyPr/>
          <a:lstStyle>
            <a:lvl1pPr>
              <a:defRPr>
                <a:solidFill>
                  <a:schemeClr val="bg1"/>
                </a:solidFill>
              </a:defRPr>
            </a:lvl1pPr>
          </a:lstStyle>
          <a:p>
            <a:r>
              <a:rPr lang="fr-FR"/>
              <a:t>Modifiez le style du titre</a:t>
            </a:r>
            <a:endParaRPr lang="en-US"/>
          </a:p>
        </p:txBody>
      </p:sp>
      <p:sp>
        <p:nvSpPr>
          <p:cNvPr id="13" name="Content Placeholder 2">
            <a:extLst>
              <a:ext uri="{FF2B5EF4-FFF2-40B4-BE49-F238E27FC236}">
                <a16:creationId xmlns:a16="http://schemas.microsoft.com/office/drawing/2014/main" id="{23D9AD38-263E-1C46-8599-5227B983DAC7}"/>
              </a:ext>
            </a:extLst>
          </p:cNvPr>
          <p:cNvSpPr>
            <a:spLocks noGrp="1"/>
          </p:cNvSpPr>
          <p:nvPr>
            <p:ph sz="half" idx="10"/>
          </p:nvPr>
        </p:nvSpPr>
        <p:spPr>
          <a:xfrm>
            <a:off x="783350" y="1825625"/>
            <a:ext cx="10640301" cy="4351339"/>
          </a:xfrm>
        </p:spPr>
        <p:txBody>
          <a:bodyPr/>
          <a:lstStyle>
            <a:lvl1pPr marL="0" indent="-95998">
              <a:buClr>
                <a:schemeClr val="accent1"/>
              </a:buClr>
              <a:buFont typeface="Arial" panose="020B0604020202020204" pitchFamily="34" charset="0"/>
              <a:buChar char="•"/>
              <a:defRPr>
                <a:solidFill>
                  <a:schemeClr val="bg1"/>
                </a:solidFill>
              </a:defRPr>
            </a:lvl1pPr>
            <a:lvl2pPr marL="287993" indent="-143996">
              <a:buFont typeface="Courier New" panose="02070309020205020404" pitchFamily="49" charset="0"/>
              <a:buChar char="o"/>
              <a:defRPr>
                <a:solidFill>
                  <a:schemeClr val="bg1"/>
                </a:solidFill>
              </a:defRPr>
            </a:lvl2pPr>
            <a:lvl3pPr marL="479988" indent="-95998">
              <a:buFont typeface="Police système Courant"/>
              <a:buChar char="-"/>
              <a:defRPr>
                <a:solidFill>
                  <a:schemeClr val="bg1"/>
                </a:solidFill>
              </a:defRPr>
            </a:lvl3pPr>
            <a:lvl4pPr marL="719982" indent="-95998">
              <a:buFont typeface="Police système Courant"/>
              <a:buChar char="‣"/>
              <a:defRPr>
                <a:solidFill>
                  <a:schemeClr val="bg1"/>
                </a:solidFill>
              </a:defRPr>
            </a:lvl4pPr>
            <a:lvl5pPr marL="863978">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2023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81AD26-E966-3649-BFBC-4931461EC2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6164AD1-0ED2-C660-670A-014CF2DFE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E3FE5E6-300E-5A28-09C9-823C541BB8C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97FE3F4-D859-82B0-BB35-72083D35F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217789-6982-9059-FA48-B47D813A66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A2C7CAF-9F82-9563-6F2F-4196B6E62ADF}"/>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8" name="Espace réservé du pied de page 7">
            <a:extLst>
              <a:ext uri="{FF2B5EF4-FFF2-40B4-BE49-F238E27FC236}">
                <a16:creationId xmlns:a16="http://schemas.microsoft.com/office/drawing/2014/main" id="{1FAA7543-467D-5550-0EAC-FBF1B70C1F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3DB8D7-FACF-33A9-08F8-CA6142ABA1A6}"/>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5615694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98521-0D5B-3BD4-C971-F218A8E6CA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C83D5B8-6658-A646-834A-150FEDDDE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7E018C2-4B17-59C0-08FC-0EA13341FA28}"/>
              </a:ext>
            </a:extLst>
          </p:cNvPr>
          <p:cNvSpPr>
            <a:spLocks noGrp="1"/>
          </p:cNvSpPr>
          <p:nvPr>
            <p:ph type="dt" sz="half" idx="10"/>
          </p:nvPr>
        </p:nvSpPr>
        <p:spPr/>
        <p:txBody>
          <a:bodyPr/>
          <a:lstStyle/>
          <a:p>
            <a:fld id="{A6CB61DD-2D82-4A3B-B00E-5A51190FE7C9}"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0C66DCA8-841B-8EF2-28A7-631997CE8D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FD053E-2430-BDBA-6A7C-1F3A881A715A}"/>
              </a:ext>
            </a:extLst>
          </p:cNvPr>
          <p:cNvSpPr>
            <a:spLocks noGrp="1"/>
          </p:cNvSpPr>
          <p:nvPr>
            <p:ph type="sldNum" sz="quarter" idx="12"/>
          </p:nvPr>
        </p:nvSpPr>
        <p:spPr/>
        <p:txBody>
          <a:bodyPr/>
          <a:lstStyle/>
          <a:p>
            <a:fld id="{FA8D12E6-3089-4E2F-88D0-368ADC6D867B}" type="slidenum">
              <a:rPr lang="fr-FR" smtClean="0"/>
              <a:t>‹N°›</a:t>
            </a:fld>
            <a:endParaRPr lang="fr-FR"/>
          </a:p>
        </p:txBody>
      </p:sp>
    </p:spTree>
    <p:extLst>
      <p:ext uri="{BB962C8B-B14F-4D97-AF65-F5344CB8AC3E}">
        <p14:creationId xmlns:p14="http://schemas.microsoft.com/office/powerpoint/2010/main" val="35173736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52A75-E8E7-7843-2081-F4F1BCBE3A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6B4175-1DBE-06AC-21C8-7E11723415E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8AE513-5D82-0DB2-56BC-E2D46D863AF9}"/>
              </a:ext>
            </a:extLst>
          </p:cNvPr>
          <p:cNvSpPr>
            <a:spLocks noGrp="1"/>
          </p:cNvSpPr>
          <p:nvPr>
            <p:ph type="dt" sz="half" idx="10"/>
          </p:nvPr>
        </p:nvSpPr>
        <p:spPr/>
        <p:txBody>
          <a:bodyPr/>
          <a:lstStyle/>
          <a:p>
            <a:fld id="{A6CB61DD-2D82-4A3B-B00E-5A51190FE7C9}"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C7144661-4B83-7FBE-8493-AB1F2EE458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52C5C9-59C8-53F0-29CD-86DDC5BBA3B7}"/>
              </a:ext>
            </a:extLst>
          </p:cNvPr>
          <p:cNvSpPr>
            <a:spLocks noGrp="1"/>
          </p:cNvSpPr>
          <p:nvPr>
            <p:ph type="sldNum" sz="quarter" idx="12"/>
          </p:nvPr>
        </p:nvSpPr>
        <p:spPr/>
        <p:txBody>
          <a:bodyPr/>
          <a:lstStyle/>
          <a:p>
            <a:fld id="{FA8D12E6-3089-4E2F-88D0-368ADC6D867B}" type="slidenum">
              <a:rPr lang="fr-FR" smtClean="0"/>
              <a:t>‹N°›</a:t>
            </a:fld>
            <a:endParaRPr lang="fr-FR"/>
          </a:p>
        </p:txBody>
      </p:sp>
    </p:spTree>
    <p:extLst>
      <p:ext uri="{BB962C8B-B14F-4D97-AF65-F5344CB8AC3E}">
        <p14:creationId xmlns:p14="http://schemas.microsoft.com/office/powerpoint/2010/main" val="33121872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lide_20">
  <p:cSld name="Slide_20">
    <p:bg>
      <p:bgPr>
        <a:solidFill>
          <a:srgbClr val="FFFFFF"/>
        </a:solidFill>
        <a:effectLst/>
      </p:bgPr>
    </p:bg>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0" name="Google Shape;80;p5"/>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1" name="Google Shape;81;p5"/>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rgbClr val="1A1A1A"/>
                </a:solidFill>
                <a:latin typeface="Arial"/>
                <a:ea typeface="Arial"/>
                <a:cs typeface="Arial"/>
                <a:sym typeface="Arial"/>
              </a:rPr>
              <a:pPr marL="0" marR="0" lvl="0" indent="0" algn="r" rtl="0">
                <a:lnSpc>
                  <a:spcPct val="100000"/>
                </a:lnSpc>
                <a:spcBef>
                  <a:spcPts val="0"/>
                </a:spcBef>
                <a:spcAft>
                  <a:spcPts val="0"/>
                </a:spcAft>
                <a:buClr>
                  <a:srgbClr val="000000"/>
                </a:buClr>
                <a:buSzPts val="900"/>
                <a:buFont typeface="Arial"/>
                <a:buNone/>
              </a:pPr>
              <a:t>‹N°›</a:t>
            </a:fld>
            <a:endParaRPr sz="1200" b="0" i="0" u="none" strike="noStrike" cap="none">
              <a:solidFill>
                <a:srgbClr val="1A1A1A"/>
              </a:solidFill>
              <a:latin typeface="Arial"/>
              <a:ea typeface="Arial"/>
              <a:cs typeface="Arial"/>
              <a:sym typeface="Arial"/>
            </a:endParaRPr>
          </a:p>
        </p:txBody>
      </p:sp>
      <p:sp>
        <p:nvSpPr>
          <p:cNvPr id="82" name="Google Shape;82;p5"/>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83" name="Google Shape;83;p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86234" y="6413584"/>
            <a:ext cx="1697233" cy="196568"/>
          </a:xfrm>
          <a:prstGeom prst="rect">
            <a:avLst/>
          </a:prstGeom>
          <a:noFill/>
          <a:ln>
            <a:noFill/>
          </a:ln>
        </p:spPr>
      </p:pic>
      <p:sp>
        <p:nvSpPr>
          <p:cNvPr id="84" name="Google Shape;84;p5"/>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609585" marR="0" lvl="0" indent="-304792"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1219170" marR="0" lvl="1"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828754" marR="0" lvl="2"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2438339" marR="0" lvl="3"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3047924" marR="0" lvl="4"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3657509" marR="0" lvl="5"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4267093" marR="0" lvl="6"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4876678" marR="0" lvl="7"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5486263" marR="0" lvl="8"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43802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Empty_2">
  <p:cSld name="Empty_2">
    <p:bg>
      <p:bgPr>
        <a:solidFill>
          <a:schemeClr val="lt2"/>
        </a:solidFill>
        <a:effectLst/>
      </p:bgPr>
    </p:bg>
    <p:spTree>
      <p:nvGrpSpPr>
        <p:cNvPr id="1" name="Shape 38"/>
        <p:cNvGrpSpPr/>
        <p:nvPr/>
      </p:nvGrpSpPr>
      <p:grpSpPr>
        <a:xfrm>
          <a:off x="0" y="0"/>
          <a:ext cx="0" cy="0"/>
          <a:chOff x="0" y="0"/>
          <a:chExt cx="0" cy="0"/>
        </a:xfrm>
      </p:grpSpPr>
      <p:sp>
        <p:nvSpPr>
          <p:cNvPr id="39" name="Google Shape;39;p151"/>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0" name="Google Shape;40;p15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1" name="Google Shape;41;p15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2" name="Google Shape;42;p151"/>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43" name="Google Shape;43;p151"/>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49814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E3235-B0EF-D962-BE8B-129791F778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90646EA-60B8-DC71-7B5F-FC4B0EA62F10}"/>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4" name="Espace réservé du pied de page 3">
            <a:extLst>
              <a:ext uri="{FF2B5EF4-FFF2-40B4-BE49-F238E27FC236}">
                <a16:creationId xmlns:a16="http://schemas.microsoft.com/office/drawing/2014/main" id="{DFEB9034-66D1-3201-2480-5E700192BC0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BD52E41-5FE7-5664-199D-E187A227F5D7}"/>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24831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8DF5776-83D2-A882-27D0-38A0FA5A187E}"/>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3" name="Espace réservé du pied de page 2">
            <a:extLst>
              <a:ext uri="{FF2B5EF4-FFF2-40B4-BE49-F238E27FC236}">
                <a16:creationId xmlns:a16="http://schemas.microsoft.com/office/drawing/2014/main" id="{8BC20482-DD11-AF14-DC2F-29608143B9B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990834-89DC-BE16-E3AC-04FA43D6473B}"/>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3581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77403-A6CC-6798-4704-6E9C3BA351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0C3854A-1A78-BFFC-B846-9B14A9CBD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19E70BC-81A3-4728-3A8C-BEA551E69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7CEC54-0EAE-F240-CFEA-6D7C491345B3}"/>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A9F0A562-98CD-3600-FB41-563708775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DFD879-CE08-7D30-C670-882DDD471C01}"/>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24948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4689B-43B9-A9B8-9226-0B941DEC73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28A6F80-0689-A647-DFC9-D0A745B5E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70C2D06-6BD3-4D8A-A165-661CE037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77F4FC-4309-3723-63C2-818C213CD4C9}"/>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96E05FFE-65DB-3372-D198-57B853B4A7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60B5CC-1EA6-D1F5-F963-DDB949895AEF}"/>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45484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E3DC345-F6AD-2342-5FAD-A718BFEE9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F1B643A-8E17-8C9F-D5F5-CFF5F8C71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216FBD-EF23-8A4F-9C6B-F1F755279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DD8DB1DC-04D2-B550-6043-0F17B8C50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FA745D-709A-746E-148D-9B2AADECE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E79B74-1E4A-4A05-BFAF-24F4E6746E13}" type="slidenum">
              <a:rPr lang="fr-FR" smtClean="0"/>
              <a:t>‹N°›</a:t>
            </a:fld>
            <a:endParaRPr lang="fr-FR"/>
          </a:p>
        </p:txBody>
      </p:sp>
    </p:spTree>
    <p:extLst>
      <p:ext uri="{BB962C8B-B14F-4D97-AF65-F5344CB8AC3E}">
        <p14:creationId xmlns:p14="http://schemas.microsoft.com/office/powerpoint/2010/main" val="190982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3"/>
          <p:cNvSpPr txBox="1">
            <a:spLocks noGrp="1"/>
          </p:cNvSpPr>
          <p:nvPr>
            <p:ph type="body" idx="1"/>
          </p:nvPr>
        </p:nvSpPr>
        <p:spPr>
          <a:xfrm>
            <a:off x="838200" y="1826684"/>
            <a:ext cx="10515600" cy="4349600"/>
          </a:xfrm>
          <a:prstGeom prst="rect">
            <a:avLst/>
          </a:prstGeom>
          <a:noFill/>
          <a:ln>
            <a:noFill/>
          </a:ln>
        </p:spPr>
        <p:txBody>
          <a:bodyPr spcFirstLastPara="1" wrap="square" lIns="91425" tIns="45700" rIns="0" bIns="45700" anchor="t" anchorCtr="0">
            <a:noAutofit/>
          </a:bodyPr>
          <a:lstStyle>
            <a:lvl1pPr marL="457200" marR="0" lvl="0"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7641396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380">
          <p15:clr>
            <a:srgbClr val="EA4335"/>
          </p15:clr>
        </p15:guide>
        <p15:guide id="3" pos="5380">
          <p15:clr>
            <a:srgbClr val="EA4335"/>
          </p15:clr>
        </p15:guide>
        <p15:guide id="4" pos="2047">
          <p15:clr>
            <a:srgbClr val="EA4335"/>
          </p15:clr>
        </p15:guide>
        <p15:guide id="5" pos="3713">
          <p15:clr>
            <a:srgbClr val="EA4335"/>
          </p15:clr>
        </p15:guide>
        <p15:guide id="6" orient="horz" pos="1620">
          <p15:clr>
            <a:srgbClr val="EA4335"/>
          </p15:clr>
        </p15:guide>
        <p15:guide id="7" orient="horz" pos="340">
          <p15:clr>
            <a:srgbClr val="EA4335"/>
          </p15:clr>
        </p15:guide>
        <p15:guide id="8"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77.png"/><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rouleau de acier , Couleur , feuille dans usine , génératif ai . 30603386  Photo de stock chez Vecteezy">
            <a:extLst>
              <a:ext uri="{FF2B5EF4-FFF2-40B4-BE49-F238E27FC236}">
                <a16:creationId xmlns:a16="http://schemas.microsoft.com/office/drawing/2014/main" id="{5BD96649-CAFB-0B5D-F655-04B7B806D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D1736BE2-02BF-B1B4-E2C7-1E0ACAE8BC86}"/>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a:solidFill>
                  <a:schemeClr val="tx1">
                    <a:lumMod val="85000"/>
                    <a:lumOff val="15000"/>
                  </a:schemeClr>
                </a:solidFill>
                <a:latin typeface="+mj-lt"/>
                <a:ea typeface="+mj-ea"/>
                <a:cs typeface="+mj-cs"/>
              </a:rPr>
              <a:t>Cutting stock problem</a:t>
            </a:r>
          </a:p>
        </p:txBody>
      </p:sp>
      <p:cxnSp>
        <p:nvCxnSpPr>
          <p:cNvPr id="1035" name="Straight Connector 103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68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Présentation</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du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modèle</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47801"/>
            <a:ext cx="2058296"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Implémentation</a:t>
            </a:r>
            <a:b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b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3" name="Image 2">
            <a:extLst>
              <a:ext uri="{FF2B5EF4-FFF2-40B4-BE49-F238E27FC236}">
                <a16:creationId xmlns:a16="http://schemas.microsoft.com/office/drawing/2014/main" id="{258FC74F-D95A-809B-99F0-CC79E5336129}"/>
              </a:ext>
            </a:extLst>
          </p:cNvPr>
          <p:cNvPicPr>
            <a:picLocks noChangeAspect="1"/>
          </p:cNvPicPr>
          <p:nvPr/>
        </p:nvPicPr>
        <p:blipFill>
          <a:blip r:embed="rId3"/>
          <a:stretch>
            <a:fillRect/>
          </a:stretch>
        </p:blipFill>
        <p:spPr>
          <a:xfrm>
            <a:off x="6541942" y="2584602"/>
            <a:ext cx="4804743" cy="3148547"/>
          </a:xfrm>
          <a:prstGeom prst="rect">
            <a:avLst/>
          </a:prstGeom>
        </p:spPr>
      </p:pic>
      <p:pic>
        <p:nvPicPr>
          <p:cNvPr id="12" name="Image 11">
            <a:extLst>
              <a:ext uri="{FF2B5EF4-FFF2-40B4-BE49-F238E27FC236}">
                <a16:creationId xmlns:a16="http://schemas.microsoft.com/office/drawing/2014/main" id="{0B7C9DE3-1639-56D2-1274-46E4D09328BE}"/>
              </a:ext>
            </a:extLst>
          </p:cNvPr>
          <p:cNvPicPr>
            <a:picLocks noChangeAspect="1"/>
          </p:cNvPicPr>
          <p:nvPr/>
        </p:nvPicPr>
        <p:blipFill>
          <a:blip r:embed="rId4"/>
          <a:stretch>
            <a:fillRect/>
          </a:stretch>
        </p:blipFill>
        <p:spPr>
          <a:xfrm>
            <a:off x="657632" y="2586924"/>
            <a:ext cx="3817137" cy="2398523"/>
          </a:xfrm>
          <a:prstGeom prst="rect">
            <a:avLst/>
          </a:prstGeom>
        </p:spPr>
      </p:pic>
      <p:sp>
        <p:nvSpPr>
          <p:cNvPr id="2" name="ZoneTexte 1">
            <a:extLst>
              <a:ext uri="{FF2B5EF4-FFF2-40B4-BE49-F238E27FC236}">
                <a16:creationId xmlns:a16="http://schemas.microsoft.com/office/drawing/2014/main" id="{C6CC7AFA-F7D2-5901-1D8C-AB55DA38A355}"/>
              </a:ext>
            </a:extLst>
          </p:cNvPr>
          <p:cNvSpPr txBox="1"/>
          <p:nvPr/>
        </p:nvSpPr>
        <p:spPr>
          <a:xfrm>
            <a:off x="285578" y="5099977"/>
            <a:ext cx="475028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Aptos" panose="02110004020202020204"/>
                <a:ea typeface="+mn-ea"/>
                <a:cs typeface="+mn-cs"/>
              </a:rPr>
              <a:t>Génération d’une solution initiale comme la capacité maximale possible pour chaque rouleau avec un unique type de coupe</a:t>
            </a:r>
          </a:p>
        </p:txBody>
      </p:sp>
    </p:spTree>
    <p:extLst>
      <p:ext uri="{BB962C8B-B14F-4D97-AF65-F5344CB8AC3E}">
        <p14:creationId xmlns:p14="http://schemas.microsoft.com/office/powerpoint/2010/main" val="198725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DFB7724-E36A-9720-87D5-E1BCD651E048}"/>
              </a:ext>
            </a:extLst>
          </p:cNvPr>
          <p:cNvSpPr>
            <a:spLocks noGrp="1"/>
          </p:cNvSpPr>
          <p:nvPr>
            <p:ph type="body" idx="1"/>
          </p:nvPr>
        </p:nvSpPr>
        <p:spPr/>
        <p:txBody>
          <a:bodyPr/>
          <a:lstStyle/>
          <a:p>
            <a:endParaRPr lang="fr-FR"/>
          </a:p>
        </p:txBody>
      </p:sp>
      <p:sp>
        <p:nvSpPr>
          <p:cNvPr id="7" name="Rectangle: Rounded Corners 4">
            <a:extLst>
              <a:ext uri="{FF2B5EF4-FFF2-40B4-BE49-F238E27FC236}">
                <a16:creationId xmlns:a16="http://schemas.microsoft.com/office/drawing/2014/main" id="{D5A8C5EF-0059-5C15-5413-8332A19D8518}"/>
              </a:ext>
            </a:extLst>
          </p:cNvPr>
          <p:cNvSpPr/>
          <p:nvPr/>
        </p:nvSpPr>
        <p:spPr>
          <a:xfrm>
            <a:off x="413955" y="4656777"/>
            <a:ext cx="7665933" cy="1098605"/>
          </a:xfrm>
          <a:prstGeom prst="roundRect">
            <a:avLst>
              <a:gd name="adj" fmla="val 8391"/>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3838"/>
              </a:solidFill>
              <a:effectLst/>
              <a:uLnTx/>
              <a:uFillTx/>
              <a:latin typeface="Arial"/>
              <a:ea typeface="+mn-ea"/>
              <a:cs typeface="+mn-cs"/>
            </a:endParaRPr>
          </a:p>
        </p:txBody>
      </p:sp>
      <p:sp>
        <p:nvSpPr>
          <p:cNvPr id="9" name="Rectangle: Rounded Corners 4">
            <a:extLst>
              <a:ext uri="{FF2B5EF4-FFF2-40B4-BE49-F238E27FC236}">
                <a16:creationId xmlns:a16="http://schemas.microsoft.com/office/drawing/2014/main" id="{1C6C72D0-6FD5-76EF-EB54-D2A1975754B9}"/>
              </a:ext>
            </a:extLst>
          </p:cNvPr>
          <p:cNvSpPr/>
          <p:nvPr/>
        </p:nvSpPr>
        <p:spPr>
          <a:xfrm>
            <a:off x="407762" y="2225612"/>
            <a:ext cx="7672126" cy="1886556"/>
          </a:xfrm>
          <a:prstGeom prst="roundRect">
            <a:avLst>
              <a:gd name="adj" fmla="val 8391"/>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3838"/>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2A8B51C9-4FD8-3EAE-80D9-5E5EC4CCD1C9}"/>
              </a:ext>
            </a:extLst>
          </p:cNvPr>
          <p:cNvSpPr txBox="1"/>
          <p:nvPr/>
        </p:nvSpPr>
        <p:spPr>
          <a:xfrm>
            <a:off x="284389" y="155254"/>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a:ln>
                  <a:noFill/>
                </a:ln>
                <a:solidFill>
                  <a:srgbClr val="1A1A1A">
                    <a:lumMod val="85000"/>
                    <a:lumOff val="15000"/>
                  </a:srgbClr>
                </a:solidFill>
                <a:effectLst/>
                <a:uLnTx/>
                <a:uFillTx/>
                <a:latin typeface="Arial"/>
                <a:ea typeface="+mn-ea"/>
                <a:cs typeface="+mn-cs"/>
              </a:rPr>
              <a:t>Cutting stock problem</a:t>
            </a:r>
          </a:p>
        </p:txBody>
      </p:sp>
      <p:sp>
        <p:nvSpPr>
          <p:cNvPr id="15" name="ZoneTexte 14">
            <a:extLst>
              <a:ext uri="{FF2B5EF4-FFF2-40B4-BE49-F238E27FC236}">
                <a16:creationId xmlns:a16="http://schemas.microsoft.com/office/drawing/2014/main" id="{A5EB9959-9304-B644-3139-ADF71816DA73}"/>
              </a:ext>
            </a:extLst>
          </p:cNvPr>
          <p:cNvSpPr txBox="1"/>
          <p:nvPr/>
        </p:nvSpPr>
        <p:spPr>
          <a:xfrm>
            <a:off x="-253" y="1126826"/>
            <a:ext cx="8198667"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1" u="none" strike="noStrike" kern="1200" cap="none" spc="0" normalizeH="0" baseline="0" noProof="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1" u="none" strike="noStrike" kern="1200" cap="none" spc="0" normalizeH="0" baseline="0" noProof="0">
                <a:ln>
                  <a:noFill/>
                </a:ln>
                <a:solidFill>
                  <a:srgbClr val="1A1A1A"/>
                </a:solidFill>
                <a:effectLst/>
                <a:uLnTx/>
                <a:uFillTx/>
                <a:latin typeface="Arial"/>
                <a:ea typeface="+mn-ea"/>
                <a:cs typeface="+mn-cs"/>
              </a:rPr>
              <a:t>Usine de production de rouleaux de papier, qui doit fournir un certain nombre de rouleau de tailles différentes pour plusieurs clients coupés à partir d’un rouleau conçu sous un format standard.</a:t>
            </a:r>
            <a:endParaRPr kumimoji="0" lang="fr-FR" sz="1200" b="0" i="1" u="none" strike="noStrike" kern="1200" cap="none" spc="0" normalizeH="0" baseline="0" noProof="0">
              <a:ln>
                <a:noFill/>
              </a:ln>
              <a:solidFill>
                <a:srgbClr val="1A1A1A"/>
              </a:solidFill>
              <a:effectLst/>
              <a:uLnTx/>
              <a:uFillTx/>
              <a:latin typeface="Arial"/>
              <a:ea typeface="+mn-ea"/>
              <a:cs typeface="Arial"/>
            </a:endParaRPr>
          </a:p>
        </p:txBody>
      </p:sp>
      <p:sp>
        <p:nvSpPr>
          <p:cNvPr id="17" name="ZoneTexte 16">
            <a:extLst>
              <a:ext uri="{FF2B5EF4-FFF2-40B4-BE49-F238E27FC236}">
                <a16:creationId xmlns:a16="http://schemas.microsoft.com/office/drawing/2014/main" id="{5719A604-73CA-DA5F-3B0E-EBEE4802DD08}"/>
              </a:ext>
            </a:extLst>
          </p:cNvPr>
          <p:cNvSpPr txBox="1"/>
          <p:nvPr/>
        </p:nvSpPr>
        <p:spPr>
          <a:xfrm>
            <a:off x="405776" y="2205172"/>
            <a:ext cx="7827630" cy="181588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1A1A1A"/>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Couper un grand nombre de rouleaux présente plusieurs contraintes : </a:t>
            </a:r>
            <a:endParaRPr kumimoji="0" lang="fr-FR" sz="1400" b="0" i="0" u="none" strike="noStrike" kern="1200" cap="none" spc="0" normalizeH="0" baseline="0" noProof="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1A1A1A"/>
              </a:solidFill>
              <a:effectLst/>
              <a:uLnTx/>
              <a:uFillTx/>
              <a:latin typeface="Aria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Chaque rouleau qui doit être coupé présente un </a:t>
            </a:r>
            <a:r>
              <a:rPr kumimoji="0" lang="fr-FR" sz="1400" b="1" i="0" u="none" strike="noStrike" kern="1200" cap="none" spc="0" normalizeH="0" baseline="0" noProof="0">
                <a:ln>
                  <a:noFill/>
                </a:ln>
                <a:solidFill>
                  <a:srgbClr val="1A1A1A"/>
                </a:solidFill>
                <a:effectLst/>
                <a:uLnTx/>
                <a:uFillTx/>
                <a:latin typeface="Arial"/>
                <a:ea typeface="+mn-ea"/>
                <a:cs typeface="+mn-cs"/>
              </a:rPr>
              <a:t>coût de manutention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Stocker un grand nombre de rouleau à moitié découpé peut représenter un </a:t>
            </a:r>
            <a:r>
              <a:rPr kumimoji="0" lang="fr-FR" sz="1400" b="1" i="0" u="none" strike="noStrike" kern="1200" cap="none" spc="0" normalizeH="0" baseline="0" noProof="0">
                <a:ln>
                  <a:noFill/>
                </a:ln>
                <a:solidFill>
                  <a:srgbClr val="1A1A1A"/>
                </a:solidFill>
                <a:effectLst/>
                <a:uLnTx/>
                <a:uFillTx/>
                <a:latin typeface="Arial"/>
                <a:ea typeface="+mn-ea"/>
                <a:cs typeface="+mn-cs"/>
              </a:rPr>
              <a:t>coût de stockage</a:t>
            </a:r>
            <a:r>
              <a:rPr kumimoji="0" lang="fr-FR" sz="1400" b="0" i="0" u="none" strike="noStrike" kern="1200" cap="none" spc="0" normalizeH="0" baseline="0" noProof="0">
                <a:ln>
                  <a:noFill/>
                </a:ln>
                <a:solidFill>
                  <a:srgbClr val="1A1A1A"/>
                </a:solidFill>
                <a:effectLst/>
                <a:uLnTx/>
                <a:uFillTx/>
                <a:latin typeface="Arial"/>
                <a:ea typeface="+mn-ea"/>
                <a:cs typeface="+mn-cs"/>
              </a:rPr>
              <a:t> important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Une fois le format standard découpé, le rouleau restant peut ne pas être ré utilisable (</a:t>
            </a:r>
            <a:r>
              <a:rPr kumimoji="0" lang="fr-FR" sz="1400" b="1" i="0" u="none" strike="noStrike" kern="1200" cap="none" spc="0" normalizeH="0" baseline="0" noProof="0">
                <a:ln>
                  <a:noFill/>
                </a:ln>
                <a:solidFill>
                  <a:srgbClr val="1A1A1A"/>
                </a:solidFill>
                <a:effectLst/>
                <a:uLnTx/>
                <a:uFillTx/>
                <a:latin typeface="Arial"/>
                <a:ea typeface="+mn-ea"/>
                <a:cs typeface="+mn-cs"/>
              </a:rPr>
              <a:t>trop  court pour rentrer dans les machines de découpes</a:t>
            </a:r>
            <a:r>
              <a:rPr kumimoji="0" lang="fr-FR" sz="1400" b="0" i="0" u="none" strike="noStrike" kern="1200" cap="none" spc="0" normalizeH="0" baseline="0" noProof="0">
                <a:ln>
                  <a:noFill/>
                </a:ln>
                <a:solidFill>
                  <a:srgbClr val="1A1A1A"/>
                </a:solidFill>
                <a:effectLst/>
                <a:uLnTx/>
                <a:uFillTx/>
                <a:latin typeface="Arial"/>
                <a:ea typeface="+mn-ea"/>
                <a:cs typeface="+mn-cs"/>
              </a:rPr>
              <a:t>)</a:t>
            </a:r>
          </a:p>
        </p:txBody>
      </p:sp>
      <p:sp>
        <p:nvSpPr>
          <p:cNvPr id="19" name="ZoneTexte 18">
            <a:extLst>
              <a:ext uri="{FF2B5EF4-FFF2-40B4-BE49-F238E27FC236}">
                <a16:creationId xmlns:a16="http://schemas.microsoft.com/office/drawing/2014/main" id="{7A7F4F86-2F9A-F951-10B1-675A23589025}"/>
              </a:ext>
            </a:extLst>
          </p:cNvPr>
          <p:cNvSpPr txBox="1"/>
          <p:nvPr/>
        </p:nvSpPr>
        <p:spPr>
          <a:xfrm>
            <a:off x="411639" y="4839236"/>
            <a:ext cx="7895106" cy="73866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1A1A1A"/>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mn-cs"/>
              </a:rPr>
              <a:t>Ces sociétés ont donc intérêt à minimiser le nombre de rouleaux utilisés tout en satisfaisant la demande. On a donc un problème d’optimisation !</a:t>
            </a:r>
          </a:p>
        </p:txBody>
      </p:sp>
      <p:pic>
        <p:nvPicPr>
          <p:cNvPr id="21" name="Picture 2" descr="Accueil - Copacel">
            <a:extLst>
              <a:ext uri="{FF2B5EF4-FFF2-40B4-BE49-F238E27FC236}">
                <a16:creationId xmlns:a16="http://schemas.microsoft.com/office/drawing/2014/main" id="{D459B835-9D71-4F18-DFE1-63E9F5A9D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854" y="525010"/>
            <a:ext cx="3175906" cy="10640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L'industrie papetière s'est tournée vers le carton d'emballage |  Alternatives Economiques">
            <a:extLst>
              <a:ext uri="{FF2B5EF4-FFF2-40B4-BE49-F238E27FC236}">
                <a16:creationId xmlns:a16="http://schemas.microsoft.com/office/drawing/2014/main" id="{261666E9-D409-7076-A0B7-BBF86AEF6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315" y="4371596"/>
            <a:ext cx="3097264" cy="18229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5" name="Picture 6" descr="Industrie papetière - Copacel">
            <a:extLst>
              <a:ext uri="{FF2B5EF4-FFF2-40B4-BE49-F238E27FC236}">
                <a16:creationId xmlns:a16="http://schemas.microsoft.com/office/drawing/2014/main" id="{A1874F1F-5A7A-F111-D2C0-586D1AC20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987" y="1652583"/>
            <a:ext cx="3103098" cy="2132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9" name="Rectangle: Rounded Corners 5">
            <a:extLst>
              <a:ext uri="{FF2B5EF4-FFF2-40B4-BE49-F238E27FC236}">
                <a16:creationId xmlns:a16="http://schemas.microsoft.com/office/drawing/2014/main" id="{6D51ED0C-611A-2AA5-7C0F-896082401C5F}"/>
              </a:ext>
            </a:extLst>
          </p:cNvPr>
          <p:cNvSpPr/>
          <p:nvPr/>
        </p:nvSpPr>
        <p:spPr>
          <a:xfrm>
            <a:off x="405936" y="2007554"/>
            <a:ext cx="2937153" cy="432767"/>
          </a:xfrm>
          <a:prstGeom prst="roundRect">
            <a:avLst/>
          </a:prstGeom>
          <a:solidFill>
            <a:srgbClr val="1DE9B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err="1">
                <a:ln>
                  <a:noFill/>
                </a:ln>
                <a:solidFill>
                  <a:srgbClr val="FFFFFF"/>
                </a:solidFill>
                <a:effectLst/>
                <a:uLnTx/>
                <a:uFillTx/>
                <a:latin typeface="Arial"/>
                <a:ea typeface="+mn-ea"/>
                <a:cs typeface="+mn-cs"/>
              </a:rPr>
              <a:t>Problématique</a:t>
            </a:r>
            <a:endParaRPr kumimoji="0" lang="fr-FR" sz="1800" b="0" i="0" u="none" strike="noStrike" kern="1200" cap="none" spc="0" normalizeH="0" baseline="0" noProof="0" err="1">
              <a:ln>
                <a:noFill/>
              </a:ln>
              <a:solidFill>
                <a:srgbClr val="383838"/>
              </a:solidFill>
              <a:effectLst/>
              <a:uLnTx/>
              <a:uFillTx/>
              <a:latin typeface="Arial"/>
              <a:ea typeface="+mn-ea"/>
              <a:cs typeface="+mn-cs"/>
            </a:endParaRPr>
          </a:p>
        </p:txBody>
      </p:sp>
      <p:sp>
        <p:nvSpPr>
          <p:cNvPr id="31" name="Rectangle: Rounded Corners 5">
            <a:extLst>
              <a:ext uri="{FF2B5EF4-FFF2-40B4-BE49-F238E27FC236}">
                <a16:creationId xmlns:a16="http://schemas.microsoft.com/office/drawing/2014/main" id="{DC8B32C7-ADE1-69FA-3DF6-714121C1BF83}"/>
              </a:ext>
            </a:extLst>
          </p:cNvPr>
          <p:cNvSpPr/>
          <p:nvPr/>
        </p:nvSpPr>
        <p:spPr>
          <a:xfrm>
            <a:off x="413469" y="4426664"/>
            <a:ext cx="2937154" cy="432767"/>
          </a:xfrm>
          <a:prstGeom prst="roundRect">
            <a:avLst/>
          </a:prstGeom>
          <a:solidFill>
            <a:srgbClr val="1DE9B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Arial"/>
                <a:ea typeface="+mn-ea"/>
                <a:cs typeface="+mn-cs"/>
              </a:rPr>
              <a:t>Objectif</a:t>
            </a:r>
            <a:endParaRPr kumimoji="0" lang="fr-FR" sz="1800" b="0" i="0" u="none" strike="noStrike" kern="1200" cap="none" spc="0" normalizeH="0" baseline="0" noProof="0">
              <a:ln>
                <a:noFill/>
              </a:ln>
              <a:solidFill>
                <a:srgbClr val="383838"/>
              </a:solidFill>
              <a:effectLst/>
              <a:uLnTx/>
              <a:uFillTx/>
              <a:latin typeface="Arial"/>
              <a:ea typeface="+mn-ea"/>
              <a:cs typeface="+mn-cs"/>
            </a:endParaRPr>
          </a:p>
        </p:txBody>
      </p:sp>
    </p:spTree>
    <p:extLst>
      <p:ext uri="{BB962C8B-B14F-4D97-AF65-F5344CB8AC3E}">
        <p14:creationId xmlns:p14="http://schemas.microsoft.com/office/powerpoint/2010/main" val="161237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p:bldP spid="19" grpId="0"/>
      <p:bldP spid="29"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4">
            <a:extLst>
              <a:ext uri="{FF2B5EF4-FFF2-40B4-BE49-F238E27FC236}">
                <a16:creationId xmlns:a16="http://schemas.microsoft.com/office/drawing/2014/main" id="{957D4AD7-EDBC-4AF5-CA97-F7AF6FFAC749}"/>
              </a:ext>
            </a:extLst>
          </p:cNvPr>
          <p:cNvSpPr/>
          <p:nvPr/>
        </p:nvSpPr>
        <p:spPr>
          <a:xfrm>
            <a:off x="180218" y="1305721"/>
            <a:ext cx="6662657" cy="5311286"/>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Rounded Corners 4">
            <a:extLst>
              <a:ext uri="{FF2B5EF4-FFF2-40B4-BE49-F238E27FC236}">
                <a16:creationId xmlns:a16="http://schemas.microsoft.com/office/drawing/2014/main" id="{271F65A5-2BB9-D56C-686B-D9F1BEB3E296}"/>
              </a:ext>
            </a:extLst>
          </p:cNvPr>
          <p:cNvSpPr/>
          <p:nvPr/>
        </p:nvSpPr>
        <p:spPr>
          <a:xfrm>
            <a:off x="7150902" y="1305721"/>
            <a:ext cx="4915465" cy="5311286"/>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ZoneTexte 3">
            <a:extLst>
              <a:ext uri="{FF2B5EF4-FFF2-40B4-BE49-F238E27FC236}">
                <a16:creationId xmlns:a16="http://schemas.microsoft.com/office/drawing/2014/main" id="{D1736BE2-02BF-B1B4-E2C7-1E0ACAE8BC86}"/>
              </a:ext>
            </a:extLst>
          </p:cNvPr>
          <p:cNvSpPr txBox="1"/>
          <p:nvPr/>
        </p:nvSpPr>
        <p:spPr>
          <a:xfrm>
            <a:off x="414821" y="175848"/>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Présentation</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du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modèle</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000605" y="1447801"/>
            <a:ext cx="301761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Données du problème : </a:t>
            </a:r>
          </a:p>
        </p:txBody>
      </p:sp>
      <p:sp>
        <p:nvSpPr>
          <p:cNvPr id="2" name="ZoneTexte 1">
            <a:extLst>
              <a:ext uri="{FF2B5EF4-FFF2-40B4-BE49-F238E27FC236}">
                <a16:creationId xmlns:a16="http://schemas.microsoft.com/office/drawing/2014/main" id="{493495C4-B87F-D716-1801-B7039B1C9738}"/>
              </a:ext>
            </a:extLst>
          </p:cNvPr>
          <p:cNvSpPr txBox="1"/>
          <p:nvPr/>
        </p:nvSpPr>
        <p:spPr>
          <a:xfrm>
            <a:off x="8807793" y="1447801"/>
            <a:ext cx="1683985"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Modèle MILP :</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A74FAF18-BBE8-7167-C4C1-F9F15FFBB2C6}"/>
                  </a:ext>
                </a:extLst>
              </p:cNvPr>
              <p:cNvSpPr txBox="1"/>
              <p:nvPr/>
            </p:nvSpPr>
            <p:spPr>
              <a:xfrm>
                <a:off x="7235593" y="2106032"/>
                <a:ext cx="4749800" cy="33465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𝑂𝑏𝑗𝑒𝑐𝑡𝑖𝑓</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unc>
                        <m:func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fName>
                        <m:e>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e>
                      </m:fun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1" u="none" strike="noStrike" kern="1200" cap="none" spc="0" normalizeH="0" baseline="0" noProof="0">
                    <a:ln>
                      <a:noFill/>
                    </a:ln>
                    <a:solidFill>
                      <a:prstClr val="black"/>
                    </a:solidFill>
                    <a:effectLst/>
                    <a:uLnTx/>
                    <a:uFillTx/>
                    <a:latin typeface="Aptos" panose="02110004020202020204"/>
                    <a:ea typeface="+mn-ea"/>
                    <a:cs typeface="+mn-cs"/>
                  </a:rPr>
                  <a:t>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(2)</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(4)</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ℤ</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0,1</m:t>
                          </m:r>
                        </m:e>
                      </m:d>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(6)</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5" name="ZoneTexte 4">
                <a:extLst>
                  <a:ext uri="{FF2B5EF4-FFF2-40B4-BE49-F238E27FC236}">
                    <a16:creationId xmlns:a16="http://schemas.microsoft.com/office/drawing/2014/main" id="{A74FAF18-BBE8-7167-C4C1-F9F15FFBB2C6}"/>
                  </a:ext>
                </a:extLst>
              </p:cNvPr>
              <p:cNvSpPr txBox="1">
                <a:spLocks noRot="1" noChangeAspect="1" noMove="1" noResize="1" noEditPoints="1" noAdjustHandles="1" noChangeArrowheads="1" noChangeShapeType="1" noTextEdit="1"/>
              </p:cNvSpPr>
              <p:nvPr/>
            </p:nvSpPr>
            <p:spPr>
              <a:xfrm>
                <a:off x="7235593" y="2106032"/>
                <a:ext cx="4749800" cy="3346557"/>
              </a:xfrm>
              <a:prstGeom prst="rect">
                <a:avLst/>
              </a:prstGeom>
              <a:blipFill>
                <a:blip r:embed="rId3"/>
                <a:stretch>
                  <a:fillRect l="-1155" b="-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C6468BE2-1B97-7FA0-10D4-2722F8A4A8AC}"/>
                  </a:ext>
                </a:extLst>
              </p:cNvPr>
              <p:cNvSpPr txBox="1"/>
              <p:nvPr/>
            </p:nvSpPr>
            <p:spPr>
              <a:xfrm>
                <a:off x="364524" y="2187489"/>
                <a:ext cx="565785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𝑁</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Ensemble des coupes de pièces possibles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𝐽</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Ensemble des rouleaux (uniques)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Taille d’un rouleau</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Demande en pièces de coupe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Taille du rouleau à couper pour la demande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6" name="ZoneTexte 5">
                <a:extLst>
                  <a:ext uri="{FF2B5EF4-FFF2-40B4-BE49-F238E27FC236}">
                    <a16:creationId xmlns:a16="http://schemas.microsoft.com/office/drawing/2014/main" id="{C6468BE2-1B97-7FA0-10D4-2722F8A4A8AC}"/>
                  </a:ext>
                </a:extLst>
              </p:cNvPr>
              <p:cNvSpPr txBox="1">
                <a:spLocks noRot="1" noChangeAspect="1" noMove="1" noResize="1" noEditPoints="1" noAdjustHandles="1" noChangeArrowheads="1" noChangeShapeType="1" noTextEdit="1"/>
              </p:cNvSpPr>
              <p:nvPr/>
            </p:nvSpPr>
            <p:spPr>
              <a:xfrm>
                <a:off x="364524" y="2187489"/>
                <a:ext cx="5657850" cy="1477328"/>
              </a:xfrm>
              <a:prstGeom prst="rect">
                <a:avLst/>
              </a:prstGeom>
              <a:blipFill>
                <a:blip r:embed="rId4"/>
                <a:stretch>
                  <a:fillRect l="-216" t="-2479" b="-578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5A0BE1B6-CDF4-A3BF-31AB-24221BFB22EF}"/>
              </a:ext>
            </a:extLst>
          </p:cNvPr>
          <p:cNvSpPr txBox="1"/>
          <p:nvPr/>
        </p:nvSpPr>
        <p:spPr>
          <a:xfrm>
            <a:off x="2078229" y="4050372"/>
            <a:ext cx="301761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Variables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DC2476B3-F1B3-94B0-CA1C-497BCA3FFD20}"/>
                  </a:ext>
                </a:extLst>
              </p:cNvPr>
              <p:cNvSpPr txBox="1"/>
              <p:nvPr/>
            </p:nvSpPr>
            <p:spPr>
              <a:xfrm>
                <a:off x="330200" y="4561697"/>
                <a:ext cx="6515100" cy="12865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Variable binaire : </a:t>
                </a:r>
                <a14:m>
                  <m:oMath xmlns:m="http://schemas.openxmlformats.org/officeDocument/2006/math">
                    <m:d>
                      <m:dPr>
                        <m:begChr m:val="{"/>
                        <m:endChr m:val=""/>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eqArr>
                          <m:eqArr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𝑙𝑒</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𝑟𝑜𝑢𝑙𝑒𝑎𝑢</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𝑒𝑠𝑡</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𝑢𝑡𝑖𝑙𝑖𝑠</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é</m:t>
                            </m:r>
                          </m:e>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𝑠𝑖𝑛𝑜𝑛</m:t>
                            </m:r>
                          </m:e>
                        </m:eqArr>
                      </m:e>
                    </m:d>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indique combien de coupes de type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sont effectués sur un rouleau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t>
                </a:r>
              </a:p>
            </p:txBody>
          </p:sp>
        </mc:Choice>
        <mc:Fallback xmlns="">
          <p:sp>
            <p:nvSpPr>
              <p:cNvPr id="9" name="ZoneTexte 8">
                <a:extLst>
                  <a:ext uri="{FF2B5EF4-FFF2-40B4-BE49-F238E27FC236}">
                    <a16:creationId xmlns:a16="http://schemas.microsoft.com/office/drawing/2014/main" id="{DC2476B3-F1B3-94B0-CA1C-497BCA3FFD20}"/>
                  </a:ext>
                </a:extLst>
              </p:cNvPr>
              <p:cNvSpPr txBox="1">
                <a:spLocks noRot="1" noChangeAspect="1" noMove="1" noResize="1" noEditPoints="1" noAdjustHandles="1" noChangeArrowheads="1" noChangeShapeType="1" noTextEdit="1"/>
              </p:cNvSpPr>
              <p:nvPr/>
            </p:nvSpPr>
            <p:spPr>
              <a:xfrm>
                <a:off x="330200" y="4561697"/>
                <a:ext cx="6515100" cy="1286506"/>
              </a:xfrm>
              <a:prstGeom prst="rect">
                <a:avLst/>
              </a:prstGeom>
              <a:blipFill>
                <a:blip r:embed="rId5"/>
                <a:stretch>
                  <a:fillRect l="-748" b="-6635"/>
                </a:stretch>
              </a:blipFill>
            </p:spPr>
            <p:txBody>
              <a:bodyPr/>
              <a:lstStyle/>
              <a:p>
                <a:r>
                  <a:rPr lang="en-US">
                    <a:noFill/>
                  </a:rPr>
                  <a:t> </a:t>
                </a:r>
              </a:p>
            </p:txBody>
          </p:sp>
        </mc:Fallback>
      </mc:AlternateContent>
    </p:spTree>
    <p:extLst>
      <p:ext uri="{BB962C8B-B14F-4D97-AF65-F5344CB8AC3E}">
        <p14:creationId xmlns:p14="http://schemas.microsoft.com/office/powerpoint/2010/main" val="169201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162119"/>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08739"/>
            <a:ext cx="11795760" cy="2031325"/>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500" b="0" i="0" u="none" strike="noStrike" kern="1200" cap="none" spc="0" normalizeH="0" baseline="0" noProof="0">
                <a:ln>
                  <a:noFill/>
                </a:ln>
                <a:solidFill>
                  <a:prstClr val="black"/>
                </a:solidFill>
                <a:effectLst/>
                <a:uLnTx/>
                <a:uFillTx/>
                <a:latin typeface="Aptos" panose="02110004020202020204"/>
                <a:ea typeface="+mn-ea"/>
                <a:cs typeface="+mn-cs"/>
              </a:rPr>
              <a:t>Une intuition qui permet d’introduire une méthode de génération de colonne consiste à décomposer le problème en 2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Le premier consiste à générer des coupes de rouleaux possibles.</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Le deuxième consiste à sélectionner ses coupes pour minimiser le nombre de rouleaux utilisés.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Par exemple pour des tournées de véhicules un problème pourrait être la génération de tournées de coût minimum et le deuxième la sélection des tournées dans un ensemble.</a:t>
            </a:r>
          </a:p>
        </p:txBody>
      </p:sp>
      <p:sp>
        <p:nvSpPr>
          <p:cNvPr id="3" name="ZoneTexte 2">
            <a:extLst>
              <a:ext uri="{FF2B5EF4-FFF2-40B4-BE49-F238E27FC236}">
                <a16:creationId xmlns:a16="http://schemas.microsoft.com/office/drawing/2014/main" id="{E4E79B51-65F1-32DD-CA00-D695D7991429}"/>
              </a:ext>
            </a:extLst>
          </p:cNvPr>
          <p:cNvSpPr txBox="1"/>
          <p:nvPr/>
        </p:nvSpPr>
        <p:spPr>
          <a:xfrm>
            <a:off x="284389" y="1035967"/>
            <a:ext cx="396240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Décomposition du problème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t>
            </a:r>
          </a:p>
        </p:txBody>
      </p: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F22E77B6-E05E-B356-B552-4131AD34C3B5}"/>
                  </a:ext>
                </a:extLst>
              </p:cNvPr>
              <p:cNvSpPr txBox="1"/>
              <p:nvPr/>
            </p:nvSpPr>
            <p:spPr>
              <a:xfrm>
                <a:off x="458733" y="6371591"/>
                <a:ext cx="116332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Aptos" panose="02110004020202020204"/>
                    <a:ea typeface="+mn-ea"/>
                    <a:cs typeface="+mn-cs"/>
                  </a:rPr>
                  <a:t>On peut noter chaque pattern comme un vecteur dont les valeurs représentent le nombre de fois que la demande </a:t>
                </a:r>
                <a14:m>
                  <m:oMath xmlns:m="http://schemas.openxmlformats.org/officeDocument/2006/math">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200" b="0" i="0" u="none" strike="noStrike" kern="1200" cap="none" spc="0" normalizeH="0" baseline="0" noProof="0">
                    <a:ln>
                      <a:noFill/>
                    </a:ln>
                    <a:solidFill>
                      <a:prstClr val="black"/>
                    </a:solidFill>
                    <a:effectLst/>
                    <a:uLnTx/>
                    <a:uFillTx/>
                    <a:latin typeface="Aptos" panose="02110004020202020204"/>
                    <a:ea typeface="+mn-ea"/>
                    <a:cs typeface="+mn-cs"/>
                  </a:rPr>
                  <a:t> est présente.  </a:t>
                </a:r>
              </a:p>
            </p:txBody>
          </p:sp>
        </mc:Choice>
        <mc:Fallback xmlns="">
          <p:sp>
            <p:nvSpPr>
              <p:cNvPr id="13" name="ZoneTexte 12">
                <a:extLst>
                  <a:ext uri="{FF2B5EF4-FFF2-40B4-BE49-F238E27FC236}">
                    <a16:creationId xmlns:a16="http://schemas.microsoft.com/office/drawing/2014/main" id="{F22E77B6-E05E-B356-B552-4131AD34C3B5}"/>
                  </a:ext>
                </a:extLst>
              </p:cNvPr>
              <p:cNvSpPr txBox="1">
                <a:spLocks noRot="1" noChangeAspect="1" noMove="1" noResize="1" noEditPoints="1" noAdjustHandles="1" noChangeArrowheads="1" noChangeShapeType="1" noTextEdit="1"/>
              </p:cNvSpPr>
              <p:nvPr/>
            </p:nvSpPr>
            <p:spPr>
              <a:xfrm>
                <a:off x="458733" y="6371591"/>
                <a:ext cx="11633291" cy="276999"/>
              </a:xfrm>
              <a:prstGeom prst="rect">
                <a:avLst/>
              </a:prstGeom>
              <a:blipFill>
                <a:blip r:embed="rId3"/>
                <a:stretch>
                  <a:fillRect b="-15217"/>
                </a:stretch>
              </a:blipFill>
            </p:spPr>
            <p:txBody>
              <a:bodyPr/>
              <a:lstStyle/>
              <a:p>
                <a:r>
                  <a:rPr lang="en-US">
                    <a:noFill/>
                  </a:rPr>
                  <a:t> </a:t>
                </a:r>
              </a:p>
            </p:txBody>
          </p:sp>
        </mc:Fallback>
      </mc:AlternateContent>
      <p:pic>
        <p:nvPicPr>
          <p:cNvPr id="15" name="Image 14">
            <a:extLst>
              <a:ext uri="{FF2B5EF4-FFF2-40B4-BE49-F238E27FC236}">
                <a16:creationId xmlns:a16="http://schemas.microsoft.com/office/drawing/2014/main" id="{54CCCF2D-5125-EC03-02DD-B9871D198170}"/>
              </a:ext>
            </a:extLst>
          </p:cNvPr>
          <p:cNvPicPr>
            <a:picLocks noChangeAspect="1"/>
          </p:cNvPicPr>
          <p:nvPr/>
        </p:nvPicPr>
        <p:blipFill>
          <a:blip r:embed="rId4"/>
          <a:stretch>
            <a:fillRect/>
          </a:stretch>
        </p:blipFill>
        <p:spPr>
          <a:xfrm>
            <a:off x="2326549" y="3619265"/>
            <a:ext cx="4180645" cy="2635624"/>
          </a:xfrm>
          <a:prstGeom prst="rect">
            <a:avLst/>
          </a:prstGeom>
        </p:spPr>
      </p:pic>
      <p:pic>
        <p:nvPicPr>
          <p:cNvPr id="17" name="Graphique 16" descr="Ligne fléchée : incurvée sens des aiguilles d’une montre avec un remplissage uni">
            <a:extLst>
              <a:ext uri="{FF2B5EF4-FFF2-40B4-BE49-F238E27FC236}">
                <a16:creationId xmlns:a16="http://schemas.microsoft.com/office/drawing/2014/main" id="{3709B7A2-3B4A-10D1-A66E-D46141C1E0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494746" flipH="1" flipV="1">
            <a:off x="1937622" y="4738475"/>
            <a:ext cx="916849" cy="1082944"/>
          </a:xfrm>
          <a:prstGeom prst="rect">
            <a:avLst/>
          </a:prstGeom>
        </p:spPr>
      </p:pic>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BAC18332-A4D3-31C1-11FB-963232428078}"/>
                  </a:ext>
                </a:extLst>
              </p:cNvPr>
              <p:cNvSpPr txBox="1"/>
              <p:nvPr/>
            </p:nvSpPr>
            <p:spPr>
              <a:xfrm>
                <a:off x="731520" y="4337732"/>
                <a:ext cx="1366973" cy="1637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type m:val="noBa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num>
                            <m:den>
                              <m:eqArr>
                                <m:eqArr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qArr>
                            </m:den>
                          </m:f>
                        </m:e>
                      </m:d>
                    </m:oMath>
                  </m:oMathPara>
                </a14:m>
                <a:endParaRPr kumimoji="0" lang="fr-F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19" name="ZoneTexte 18">
                <a:extLst>
                  <a:ext uri="{FF2B5EF4-FFF2-40B4-BE49-F238E27FC236}">
                    <a16:creationId xmlns:a16="http://schemas.microsoft.com/office/drawing/2014/main" id="{BAC18332-A4D3-31C1-11FB-963232428078}"/>
                  </a:ext>
                </a:extLst>
              </p:cNvPr>
              <p:cNvSpPr txBox="1">
                <a:spLocks noRot="1" noChangeAspect="1" noMove="1" noResize="1" noEditPoints="1" noAdjustHandles="1" noChangeArrowheads="1" noChangeShapeType="1" noTextEdit="1"/>
              </p:cNvSpPr>
              <p:nvPr/>
            </p:nvSpPr>
            <p:spPr>
              <a:xfrm>
                <a:off x="731520" y="4337732"/>
                <a:ext cx="1366973" cy="1637436"/>
              </a:xfrm>
              <a:prstGeom prst="rect">
                <a:avLst/>
              </a:prstGeom>
              <a:blipFill>
                <a:blip r:embed="rId7"/>
                <a:stretch>
                  <a:fillRect/>
                </a:stretch>
              </a:blipFill>
            </p:spPr>
            <p:txBody>
              <a:bodyPr/>
              <a:lstStyle/>
              <a:p>
                <a:r>
                  <a:rPr lang="en-US">
                    <a:noFill/>
                  </a:rPr>
                  <a:t> </a:t>
                </a:r>
              </a:p>
            </p:txBody>
          </p:sp>
        </mc:Fallback>
      </mc:AlternateContent>
      <p:pic>
        <p:nvPicPr>
          <p:cNvPr id="20" name="Graphique 19" descr="Ligne fléchée : incurvée sens des aiguilles d’une montre avec un remplissage uni">
            <a:extLst>
              <a:ext uri="{FF2B5EF4-FFF2-40B4-BE49-F238E27FC236}">
                <a16:creationId xmlns:a16="http://schemas.microsoft.com/office/drawing/2014/main" id="{DB572087-E8F1-BB2A-B618-0A1EA85A3C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725965">
            <a:off x="6193888" y="3807221"/>
            <a:ext cx="821500" cy="970322"/>
          </a:xfrm>
          <a:prstGeom prst="rect">
            <a:avLst/>
          </a:prstGeom>
        </p:spPr>
      </p:pic>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AC51822D-445C-699C-0941-6597B1B9F024}"/>
                  </a:ext>
                </a:extLst>
              </p:cNvPr>
              <p:cNvSpPr txBox="1"/>
              <p:nvPr/>
            </p:nvSpPr>
            <p:spPr>
              <a:xfrm>
                <a:off x="6532503" y="3360758"/>
                <a:ext cx="1366973" cy="1637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type m:val="noBa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num>
                            <m:den>
                              <m:eqArr>
                                <m:eqArr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qArr>
                            </m:den>
                          </m:f>
                        </m:e>
                      </m:d>
                    </m:oMath>
                  </m:oMathPara>
                </a14:m>
                <a:endParaRPr kumimoji="0" lang="fr-F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21" name="ZoneTexte 20">
                <a:extLst>
                  <a:ext uri="{FF2B5EF4-FFF2-40B4-BE49-F238E27FC236}">
                    <a16:creationId xmlns:a16="http://schemas.microsoft.com/office/drawing/2014/main" id="{AC51822D-445C-699C-0941-6597B1B9F024}"/>
                  </a:ext>
                </a:extLst>
              </p:cNvPr>
              <p:cNvSpPr txBox="1">
                <a:spLocks noRot="1" noChangeAspect="1" noMove="1" noResize="1" noEditPoints="1" noAdjustHandles="1" noChangeArrowheads="1" noChangeShapeType="1" noTextEdit="1"/>
              </p:cNvSpPr>
              <p:nvPr/>
            </p:nvSpPr>
            <p:spPr>
              <a:xfrm>
                <a:off x="6532503" y="3360758"/>
                <a:ext cx="1366973" cy="16374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35910BA1-858C-DF7A-FE90-DE6AF276897C}"/>
                  </a:ext>
                </a:extLst>
              </p:cNvPr>
              <p:cNvSpPr txBox="1"/>
              <p:nvPr/>
            </p:nvSpPr>
            <p:spPr>
              <a:xfrm>
                <a:off x="8912303" y="4933866"/>
                <a:ext cx="3597286" cy="9759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begChr m:val="{"/>
                          <m:endChr m:val="}"/>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d>
                            <m:d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type m:val="noBa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eqArr>
                                    <m:eqArr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qArr>
                                </m:num>
                                <m:den>
                                  <m: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Sub>
                                    <m:sSubPr>
                                      <m:ctrlP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sSub>
                                        <m:sSubPr>
                                          <m:ctrlP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sub>
                                  </m:sSub>
                                </m:den>
                              </m:f>
                            </m:e>
                          </m:d>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nary>
                            <m:naryPr>
                              <m:chr m:val="∑"/>
                              <m:supHide m:val="on"/>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sub>
                            <m:sup/>
                            <m:e>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nary>
                        </m:e>
                      </m:d>
                    </m:oMath>
                  </m:oMathPara>
                </a14:m>
                <a:endParaRPr kumimoji="0" lang="fr-F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22" name="ZoneTexte 21">
                <a:extLst>
                  <a:ext uri="{FF2B5EF4-FFF2-40B4-BE49-F238E27FC236}">
                    <a16:creationId xmlns:a16="http://schemas.microsoft.com/office/drawing/2014/main" id="{35910BA1-858C-DF7A-FE90-DE6AF276897C}"/>
                  </a:ext>
                </a:extLst>
              </p:cNvPr>
              <p:cNvSpPr txBox="1">
                <a:spLocks noRot="1" noChangeAspect="1" noMove="1" noResize="1" noEditPoints="1" noAdjustHandles="1" noChangeArrowheads="1" noChangeShapeType="1" noTextEdit="1"/>
              </p:cNvSpPr>
              <p:nvPr/>
            </p:nvSpPr>
            <p:spPr>
              <a:xfrm>
                <a:off x="8912303" y="4933866"/>
                <a:ext cx="3597286" cy="975908"/>
              </a:xfrm>
              <a:prstGeom prst="rect">
                <a:avLst/>
              </a:prstGeom>
              <a:blipFill>
                <a:blip r:embed="rId9"/>
                <a:stretch>
                  <a:fillRect/>
                </a:stretch>
              </a:blipFill>
            </p:spPr>
            <p:txBody>
              <a:bodyPr/>
              <a:lstStyle/>
              <a:p>
                <a:r>
                  <a:rPr lang="en-US">
                    <a:noFill/>
                  </a:rPr>
                  <a:t> </a:t>
                </a:r>
              </a:p>
            </p:txBody>
          </p:sp>
        </mc:Fallback>
      </mc:AlternateContent>
      <p:sp>
        <p:nvSpPr>
          <p:cNvPr id="23" name="ZoneTexte 22">
            <a:extLst>
              <a:ext uri="{FF2B5EF4-FFF2-40B4-BE49-F238E27FC236}">
                <a16:creationId xmlns:a16="http://schemas.microsoft.com/office/drawing/2014/main" id="{0E17B2E0-63B1-918C-8781-F96B4EC2A63F}"/>
              </a:ext>
            </a:extLst>
          </p:cNvPr>
          <p:cNvSpPr txBox="1"/>
          <p:nvPr/>
        </p:nvSpPr>
        <p:spPr>
          <a:xfrm>
            <a:off x="6327995" y="5420488"/>
            <a:ext cx="3157610" cy="30777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prstClr val="black"/>
                </a:solidFill>
                <a:effectLst/>
                <a:uLnTx/>
                <a:uFillTx/>
                <a:latin typeface="Aptos" panose="02110004020202020204"/>
                <a:ea typeface="+mn-ea"/>
                <a:cs typeface="+mn-cs"/>
              </a:rPr>
              <a:t>Un pattern réalisable est donné par : </a:t>
            </a:r>
          </a:p>
        </p:txBody>
      </p:sp>
    </p:spTree>
    <p:extLst>
      <p:ext uri="{BB962C8B-B14F-4D97-AF65-F5344CB8AC3E}">
        <p14:creationId xmlns:p14="http://schemas.microsoft.com/office/powerpoint/2010/main" val="21325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CEE691B-B6A8-1A71-D688-0F75A59F48CE}"/>
                  </a:ext>
                </a:extLst>
              </p:cNvPr>
              <p:cNvSpPr txBox="1"/>
              <p:nvPr/>
            </p:nvSpPr>
            <p:spPr>
              <a:xfrm>
                <a:off x="284389" y="2440460"/>
                <a:ext cx="11795760" cy="3907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On peut donc noter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la matrice qui donne le nombre de fois que la demande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est coupée dans le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a:t>
                </a:r>
              </a:p>
            </p:txBody>
          </p:sp>
        </mc:Choice>
        <mc:Fallback xmlns="">
          <p:sp>
            <p:nvSpPr>
              <p:cNvPr id="7" name="ZoneTexte 6">
                <a:extLst>
                  <a:ext uri="{FF2B5EF4-FFF2-40B4-BE49-F238E27FC236}">
                    <a16:creationId xmlns:a16="http://schemas.microsoft.com/office/drawing/2014/main" id="{2CEE691B-B6A8-1A71-D688-0F75A59F48CE}"/>
                  </a:ext>
                </a:extLst>
              </p:cNvPr>
              <p:cNvSpPr txBox="1">
                <a:spLocks noRot="1" noChangeAspect="1" noMove="1" noResize="1" noEditPoints="1" noAdjustHandles="1" noChangeArrowheads="1" noChangeShapeType="1" noTextEdit="1"/>
              </p:cNvSpPr>
              <p:nvPr/>
            </p:nvSpPr>
            <p:spPr>
              <a:xfrm>
                <a:off x="284389" y="2440460"/>
                <a:ext cx="11795760" cy="390748"/>
              </a:xfrm>
              <a:prstGeom prst="rect">
                <a:avLst/>
              </a:prstGeom>
              <a:blipFill>
                <a:blip r:embed="rId3"/>
                <a:stretch>
                  <a:fillRect l="-465"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26E8F889-7366-862B-37E2-17B6F8F9C0E6}"/>
                  </a:ext>
                </a:extLst>
              </p:cNvPr>
              <p:cNvSpPr txBox="1"/>
              <p:nvPr/>
            </p:nvSpPr>
            <p:spPr>
              <a:xfrm>
                <a:off x="284389" y="3852677"/>
                <a:ext cx="11666220" cy="6677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On a donc une formulation différente,  admettons la matrice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connue, le problème revient à sélectionner un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pour respecter la demande on a donc   </a:t>
                </a:r>
              </a:p>
            </p:txBody>
          </p:sp>
        </mc:Choice>
        <mc:Fallback xmlns="">
          <p:sp>
            <p:nvSpPr>
              <p:cNvPr id="5" name="ZoneTexte 4">
                <a:extLst>
                  <a:ext uri="{FF2B5EF4-FFF2-40B4-BE49-F238E27FC236}">
                    <a16:creationId xmlns:a16="http://schemas.microsoft.com/office/drawing/2014/main" id="{26E8F889-7366-862B-37E2-17B6F8F9C0E6}"/>
                  </a:ext>
                </a:extLst>
              </p:cNvPr>
              <p:cNvSpPr txBox="1">
                <a:spLocks noRot="1" noChangeAspect="1" noMove="1" noResize="1" noEditPoints="1" noAdjustHandles="1" noChangeArrowheads="1" noChangeShapeType="1" noTextEdit="1"/>
              </p:cNvSpPr>
              <p:nvPr/>
            </p:nvSpPr>
            <p:spPr>
              <a:xfrm>
                <a:off x="284389" y="3852677"/>
                <a:ext cx="11666220" cy="667747"/>
              </a:xfrm>
              <a:prstGeom prst="rect">
                <a:avLst/>
              </a:prstGeom>
              <a:blipFill>
                <a:blip r:embed="rId4"/>
                <a:stretch>
                  <a:fillRect l="-470" t="-3636" b="-13636"/>
                </a:stretch>
              </a:blipFill>
            </p:spPr>
            <p:txBody>
              <a:bodyPr/>
              <a:lstStyle/>
              <a:p>
                <a:r>
                  <a:rPr lang="en-US">
                    <a:noFill/>
                  </a:rPr>
                  <a:t> </a:t>
                </a:r>
              </a:p>
            </p:txBody>
          </p:sp>
        </mc:Fallback>
      </mc:AlternateContent>
    </p:spTree>
    <p:extLst>
      <p:ext uri="{BB962C8B-B14F-4D97-AF65-F5344CB8AC3E}">
        <p14:creationId xmlns:p14="http://schemas.microsoft.com/office/powerpoint/2010/main" val="119518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4">
            <a:extLst>
              <a:ext uri="{FF2B5EF4-FFF2-40B4-BE49-F238E27FC236}">
                <a16:creationId xmlns:a16="http://schemas.microsoft.com/office/drawing/2014/main" id="{748EE8CD-0C87-2988-49E0-69DEC38635DF}"/>
              </a:ext>
            </a:extLst>
          </p:cNvPr>
          <p:cNvSpPr/>
          <p:nvPr/>
        </p:nvSpPr>
        <p:spPr>
          <a:xfrm>
            <a:off x="6338002" y="1717614"/>
            <a:ext cx="5159252" cy="2908584"/>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36075F44-9DD7-A561-18C5-B7E78C66BF91}"/>
              </a:ext>
            </a:extLst>
          </p:cNvPr>
          <p:cNvSpPr/>
          <p:nvPr/>
        </p:nvSpPr>
        <p:spPr>
          <a:xfrm>
            <a:off x="283191" y="1717614"/>
            <a:ext cx="5159252" cy="2908584"/>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6" name="ZoneTexte 5">
            <a:extLst>
              <a:ext uri="{FF2B5EF4-FFF2-40B4-BE49-F238E27FC236}">
                <a16:creationId xmlns:a16="http://schemas.microsoft.com/office/drawing/2014/main" id="{1AAEDE19-B9E4-64F0-1D25-BE8709D275D9}"/>
              </a:ext>
            </a:extLst>
          </p:cNvPr>
          <p:cNvSpPr txBox="1"/>
          <p:nvPr/>
        </p:nvSpPr>
        <p:spPr>
          <a:xfrm>
            <a:off x="1520065" y="1854308"/>
            <a:ext cx="2561282"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Données du problème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9FE6C45D-1AC6-6F40-F92C-776E25ACA64C}"/>
                  </a:ext>
                </a:extLst>
              </p:cNvPr>
              <p:cNvSpPr txBox="1"/>
              <p:nvPr/>
            </p:nvSpPr>
            <p:spPr>
              <a:xfrm>
                <a:off x="613903" y="2415629"/>
                <a:ext cx="4386671" cy="6677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𝑖𝑝</m:t>
                        </m:r>
                      </m:sub>
                    </m:sSub>
                    <m: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Nombre de coupe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dans le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Demande en coupe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8" name="ZoneTexte 7">
                <a:extLst>
                  <a:ext uri="{FF2B5EF4-FFF2-40B4-BE49-F238E27FC236}">
                    <a16:creationId xmlns:a16="http://schemas.microsoft.com/office/drawing/2014/main" id="{9FE6C45D-1AC6-6F40-F92C-776E25ACA64C}"/>
                  </a:ext>
                </a:extLst>
              </p:cNvPr>
              <p:cNvSpPr txBox="1">
                <a:spLocks noRot="1" noChangeAspect="1" noMove="1" noResize="1" noEditPoints="1" noAdjustHandles="1" noChangeArrowheads="1" noChangeShapeType="1" noTextEdit="1"/>
              </p:cNvSpPr>
              <p:nvPr/>
            </p:nvSpPr>
            <p:spPr>
              <a:xfrm>
                <a:off x="613903" y="2415629"/>
                <a:ext cx="4386671" cy="667747"/>
              </a:xfrm>
              <a:prstGeom prst="rect">
                <a:avLst/>
              </a:prstGeom>
              <a:blipFill>
                <a:blip r:embed="rId3"/>
                <a:stretch>
                  <a:fillRect t="-363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6E3B7342-D976-2F85-9736-03D6A6B61E17}"/>
                  </a:ext>
                </a:extLst>
              </p:cNvPr>
              <p:cNvSpPr txBox="1"/>
              <p:nvPr/>
            </p:nvSpPr>
            <p:spPr>
              <a:xfrm>
                <a:off x="456009" y="3427016"/>
                <a:ext cx="430040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Variables de décisions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_</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Nombre de découpe du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9" name="ZoneTexte 8">
                <a:extLst>
                  <a:ext uri="{FF2B5EF4-FFF2-40B4-BE49-F238E27FC236}">
                    <a16:creationId xmlns:a16="http://schemas.microsoft.com/office/drawing/2014/main" id="{6E3B7342-D976-2F85-9736-03D6A6B61E17}"/>
                  </a:ext>
                </a:extLst>
              </p:cNvPr>
              <p:cNvSpPr txBox="1">
                <a:spLocks noRot="1" noChangeAspect="1" noMove="1" noResize="1" noEditPoints="1" noAdjustHandles="1" noChangeArrowheads="1" noChangeShapeType="1" noTextEdit="1"/>
              </p:cNvSpPr>
              <p:nvPr/>
            </p:nvSpPr>
            <p:spPr>
              <a:xfrm>
                <a:off x="456009" y="3427016"/>
                <a:ext cx="4300402" cy="923330"/>
              </a:xfrm>
              <a:prstGeom prst="rect">
                <a:avLst/>
              </a:prstGeom>
              <a:blipFill>
                <a:blip r:embed="rId4"/>
                <a:stretch>
                  <a:fillRect l="-1277" t="-3289" b="-9211"/>
                </a:stretch>
              </a:blipFill>
            </p:spPr>
            <p:txBody>
              <a:bodyPr/>
              <a:lstStyle/>
              <a:p>
                <a:r>
                  <a:rPr lang="en-US">
                    <a:noFill/>
                  </a:rPr>
                  <a:t> </a:t>
                </a:r>
              </a:p>
            </p:txBody>
          </p:sp>
        </mc:Fallback>
      </mc:AlternateContent>
      <p:sp>
        <p:nvSpPr>
          <p:cNvPr id="10" name="ZoneTexte 9">
            <a:extLst>
              <a:ext uri="{FF2B5EF4-FFF2-40B4-BE49-F238E27FC236}">
                <a16:creationId xmlns:a16="http://schemas.microsoft.com/office/drawing/2014/main" id="{D8AF79EC-BCED-4188-EA03-EF817B97E773}"/>
              </a:ext>
            </a:extLst>
          </p:cNvPr>
          <p:cNvSpPr txBox="1"/>
          <p:nvPr/>
        </p:nvSpPr>
        <p:spPr>
          <a:xfrm>
            <a:off x="7897759" y="1854307"/>
            <a:ext cx="1967287"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Modèle Linéaire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18C44997-A5FB-E8D0-581A-93398BDAAC0F}"/>
                  </a:ext>
                </a:extLst>
              </p:cNvPr>
              <p:cNvSpPr txBox="1"/>
              <p:nvPr/>
            </p:nvSpPr>
            <p:spPr>
              <a:xfrm>
                <a:off x="6547257" y="2412974"/>
                <a:ext cx="4749800" cy="20730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𝑂𝑏𝑗𝑒𝑐𝑡𝑖𝑓</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unc>
                        <m:func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fName>
                        <m:e>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e>
                      </m:fun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1" u="none" strike="noStrike" kern="1200" cap="none" spc="0" normalizeH="0" baseline="0" noProof="0">
                    <a:ln>
                      <a:noFill/>
                    </a:ln>
                    <a:solidFill>
                      <a:prstClr val="black"/>
                    </a:solidFill>
                    <a:effectLst/>
                    <a:uLnTx/>
                    <a:uFillTx/>
                    <a:latin typeface="Aptos" panose="02110004020202020204"/>
                    <a:ea typeface="+mn-ea"/>
                    <a:cs typeface="+mn-cs"/>
                  </a:rPr>
                  <a:t>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(2)</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ℤ</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11" name="ZoneTexte 10">
                <a:extLst>
                  <a:ext uri="{FF2B5EF4-FFF2-40B4-BE49-F238E27FC236}">
                    <a16:creationId xmlns:a16="http://schemas.microsoft.com/office/drawing/2014/main" id="{18C44997-A5FB-E8D0-581A-93398BDAAC0F}"/>
                  </a:ext>
                </a:extLst>
              </p:cNvPr>
              <p:cNvSpPr txBox="1">
                <a:spLocks noRot="1" noChangeAspect="1" noMove="1" noResize="1" noEditPoints="1" noAdjustHandles="1" noChangeArrowheads="1" noChangeShapeType="1" noTextEdit="1"/>
              </p:cNvSpPr>
              <p:nvPr/>
            </p:nvSpPr>
            <p:spPr>
              <a:xfrm>
                <a:off x="6547257" y="2412974"/>
                <a:ext cx="4749800" cy="2073003"/>
              </a:xfrm>
              <a:prstGeom prst="rect">
                <a:avLst/>
              </a:prstGeom>
              <a:blipFill>
                <a:blip r:embed="rId5"/>
                <a:stretch>
                  <a:fillRect l="-1027"/>
                </a:stretch>
              </a:blipFill>
            </p:spPr>
            <p:txBody>
              <a:bodyPr/>
              <a:lstStyle/>
              <a:p>
                <a:r>
                  <a:rPr lang="en-US">
                    <a:noFill/>
                  </a:rPr>
                  <a:t> </a:t>
                </a:r>
              </a:p>
            </p:txBody>
          </p:sp>
        </mc:Fallback>
      </mc:AlternateContent>
      <p:sp>
        <p:nvSpPr>
          <p:cNvPr id="12" name="ZoneTexte 11">
            <a:extLst>
              <a:ext uri="{FF2B5EF4-FFF2-40B4-BE49-F238E27FC236}">
                <a16:creationId xmlns:a16="http://schemas.microsoft.com/office/drawing/2014/main" id="{F8192B73-9D94-FB46-CDED-9F6CBAC71E1E}"/>
              </a:ext>
            </a:extLst>
          </p:cNvPr>
          <p:cNvSpPr txBox="1"/>
          <p:nvPr/>
        </p:nvSpPr>
        <p:spPr>
          <a:xfrm>
            <a:off x="373632" y="1209695"/>
            <a:ext cx="41224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Modélisation du problème maître :</a:t>
            </a:r>
          </a:p>
        </p:txBody>
      </p:sp>
      <p:pic>
        <p:nvPicPr>
          <p:cNvPr id="23" name="Image 22" descr="Une image contenant obscurité, noir, feu d’artifice">
            <a:extLst>
              <a:ext uri="{FF2B5EF4-FFF2-40B4-BE49-F238E27FC236}">
                <a16:creationId xmlns:a16="http://schemas.microsoft.com/office/drawing/2014/main" id="{F885187E-7960-1AEA-4721-887509469428}"/>
              </a:ext>
            </a:extLst>
          </p:cNvPr>
          <p:cNvPicPr>
            <a:picLocks noChangeAspect="1"/>
          </p:cNvPicPr>
          <p:nvPr/>
        </p:nvPicPr>
        <p:blipFill>
          <a:blip r:embed="rId6"/>
          <a:stretch>
            <a:fillRect/>
          </a:stretch>
        </p:blipFill>
        <p:spPr>
          <a:xfrm>
            <a:off x="137297" y="5036362"/>
            <a:ext cx="11924271" cy="1686787"/>
          </a:xfrm>
          <a:prstGeom prst="rect">
            <a:avLst/>
          </a:prstGeom>
        </p:spPr>
      </p:pic>
    </p:spTree>
    <p:extLst>
      <p:ext uri="{BB962C8B-B14F-4D97-AF65-F5344CB8AC3E}">
        <p14:creationId xmlns:p14="http://schemas.microsoft.com/office/powerpoint/2010/main" val="165167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E5878B2-BDF1-E938-50AB-64130EC8B273}"/>
              </a:ext>
            </a:extLst>
          </p:cNvPr>
          <p:cNvSpPr>
            <a:spLocks noGrp="1"/>
          </p:cNvSpPr>
          <p:nvPr>
            <p:ph type="body" idx="1"/>
          </p:nvPr>
        </p:nvSpPr>
        <p:spPr/>
        <p:txBody>
          <a:bodyPr/>
          <a:lstStyle/>
          <a:p>
            <a:endParaRPr lang="fr-FR"/>
          </a:p>
        </p:txBody>
      </p:sp>
      <p:sp>
        <p:nvSpPr>
          <p:cNvPr id="4" name="ZoneTexte 3">
            <a:extLst>
              <a:ext uri="{FF2B5EF4-FFF2-40B4-BE49-F238E27FC236}">
                <a16:creationId xmlns:a16="http://schemas.microsoft.com/office/drawing/2014/main" id="{94D531D6-AC10-ADB1-CFF4-10C760ADFACA}"/>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srgbClr val="1A1A1A">
                    <a:lumMod val="85000"/>
                    <a:lumOff val="15000"/>
                  </a:srgbClr>
                </a:solidFill>
                <a:effectLst/>
                <a:uLnTx/>
                <a:uFillTx/>
                <a:latin typeface="Arial"/>
                <a:ea typeface="+mn-ea"/>
                <a:cs typeface="+mn-cs"/>
              </a:rPr>
              <a:t>Approche</a:t>
            </a:r>
            <a:r>
              <a:rPr kumimoji="0" lang="en-US" sz="3600" b="0" i="0" u="none" strike="noStrike" kern="1200" cap="none" spc="0" normalizeH="0" baseline="0" noProof="0">
                <a:ln>
                  <a:noFill/>
                </a:ln>
                <a:solidFill>
                  <a:srgbClr val="1A1A1A">
                    <a:lumMod val="85000"/>
                    <a:lumOff val="15000"/>
                  </a:srgbClr>
                </a:solidFill>
                <a:effectLst/>
                <a:uLnTx/>
                <a:uFillTx/>
                <a:latin typeface="Arial"/>
                <a:ea typeface="+mn-ea"/>
                <a:cs typeface="+mn-cs"/>
              </a:rPr>
              <a:t> avec generation de </a:t>
            </a:r>
            <a:r>
              <a:rPr kumimoji="0" lang="en-US" sz="3600" b="0" i="0" u="none" strike="noStrike" kern="1200" cap="none" spc="0" normalizeH="0" baseline="0" noProof="0" err="1">
                <a:ln>
                  <a:noFill/>
                </a:ln>
                <a:solidFill>
                  <a:srgbClr val="1A1A1A">
                    <a:lumMod val="85000"/>
                    <a:lumOff val="15000"/>
                  </a:srgbClr>
                </a:solidFill>
                <a:effectLst/>
                <a:uLnTx/>
                <a:uFillTx/>
                <a:latin typeface="Arial"/>
                <a:ea typeface="+mn-ea"/>
                <a:cs typeface="+mn-cs"/>
              </a:rPr>
              <a:t>colonnes</a:t>
            </a:r>
            <a:endParaRPr kumimoji="0" lang="en-US" sz="3600" b="0" i="0" u="none" strike="noStrike" kern="1200" cap="none" spc="0" normalizeH="0" baseline="0" noProof="0">
              <a:ln>
                <a:noFill/>
              </a:ln>
              <a:solidFill>
                <a:srgbClr val="1A1A1A">
                  <a:lumMod val="85000"/>
                  <a:lumOff val="15000"/>
                </a:srgbClr>
              </a:solidFill>
              <a:effectLst/>
              <a:uLnTx/>
              <a:uFillTx/>
              <a:latin typeface="Arial"/>
              <a:ea typeface="+mn-ea"/>
              <a:cs typeface="+mn-cs"/>
            </a:endParaRPr>
          </a:p>
        </p:txBody>
      </p:sp>
      <p:sp>
        <p:nvSpPr>
          <p:cNvPr id="5" name="ZoneTexte 4">
            <a:extLst>
              <a:ext uri="{FF2B5EF4-FFF2-40B4-BE49-F238E27FC236}">
                <a16:creationId xmlns:a16="http://schemas.microsoft.com/office/drawing/2014/main" id="{4A871ADB-A343-EBD2-2B65-1AAA83143534}"/>
              </a:ext>
            </a:extLst>
          </p:cNvPr>
          <p:cNvSpPr txBox="1"/>
          <p:nvPr/>
        </p:nvSpPr>
        <p:spPr>
          <a:xfrm>
            <a:off x="338219" y="1249071"/>
            <a:ext cx="68209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Comment faire pour choisir quelles colonnes ajouter dans le problème maître :  </a:t>
            </a:r>
            <a:endParaRPr kumimoji="0" lang="fr-FR" sz="1400" b="0" i="0" u="none" strike="noStrike" kern="1200" cap="none" spc="0" normalizeH="0" baseline="0" noProof="0">
              <a:ln>
                <a:noFill/>
              </a:ln>
              <a:solidFill>
                <a:srgbClr val="1A1A1A"/>
              </a:solidFill>
              <a:effectLst/>
              <a:uLnTx/>
              <a:uFillTx/>
              <a:latin typeface="Arial"/>
              <a:ea typeface="+mn-ea"/>
              <a:cs typeface="Arial"/>
            </a:endParaRPr>
          </a:p>
        </p:txBody>
      </p:sp>
      <p:pic>
        <p:nvPicPr>
          <p:cNvPr id="6" name="Image 5" descr="Une image contenant texte, ligne, diagramme, Caractère coloré&#10;&#10;Description générée automatiquement">
            <a:extLst>
              <a:ext uri="{FF2B5EF4-FFF2-40B4-BE49-F238E27FC236}">
                <a16:creationId xmlns:a16="http://schemas.microsoft.com/office/drawing/2014/main" id="{31865418-FAD4-E372-AC53-EEF9FE08F214}"/>
              </a:ext>
            </a:extLst>
          </p:cNvPr>
          <p:cNvPicPr>
            <a:picLocks noChangeAspect="1"/>
          </p:cNvPicPr>
          <p:nvPr/>
        </p:nvPicPr>
        <p:blipFill>
          <a:blip r:embed="rId2"/>
          <a:stretch>
            <a:fillRect/>
          </a:stretch>
        </p:blipFill>
        <p:spPr>
          <a:xfrm>
            <a:off x="5615415" y="2110024"/>
            <a:ext cx="4507628" cy="3326781"/>
          </a:xfrm>
          <a:prstGeom prst="rect">
            <a:avLst/>
          </a:prstGeom>
          <a:ln>
            <a:noFill/>
          </a:ln>
          <a:effectLst>
            <a:outerShdw blurRad="292100" dist="139700" dir="2700000" algn="tl" rotWithShape="0">
              <a:srgbClr val="333333">
                <a:alpha val="65000"/>
              </a:srgbClr>
            </a:outerShdw>
          </a:effectLst>
        </p:spPr>
      </p:pic>
      <p:sp>
        <p:nvSpPr>
          <p:cNvPr id="7" name="ZoneTexte 6">
            <a:extLst>
              <a:ext uri="{FF2B5EF4-FFF2-40B4-BE49-F238E27FC236}">
                <a16:creationId xmlns:a16="http://schemas.microsoft.com/office/drawing/2014/main" id="{8B341816-C3E3-2C20-48EE-24984AC587D2}"/>
              </a:ext>
            </a:extLst>
          </p:cNvPr>
          <p:cNvSpPr txBox="1"/>
          <p:nvPr/>
        </p:nvSpPr>
        <p:spPr>
          <a:xfrm>
            <a:off x="10213749" y="3255620"/>
            <a:ext cx="19797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Dans ce cas précis les valeurs des coûts réduit sont positives.</a:t>
            </a:r>
            <a:endParaRPr kumimoji="0" lang="fr-FR" sz="1800" b="0" i="0" u="none" strike="noStrike" kern="1200" cap="none" spc="0" normalizeH="0" baseline="0" noProof="0" dirty="0">
              <a:ln>
                <a:noFill/>
              </a:ln>
              <a:solidFill>
                <a:srgbClr val="1A1A1A"/>
              </a:solidFill>
              <a:effectLst/>
              <a:uLnTx/>
              <a:uFillTx/>
              <a:latin typeface="Arial"/>
              <a:ea typeface="+mn-ea"/>
              <a:cs typeface="+mn-cs"/>
            </a:endParaRPr>
          </a:p>
        </p:txBody>
      </p:sp>
      <p:pic>
        <p:nvPicPr>
          <p:cNvPr id="9" name="Graphique 8" descr="Ligne fléchée : incurvée sens des aiguilles d’une montre avec un remplissage uni">
            <a:extLst>
              <a:ext uri="{FF2B5EF4-FFF2-40B4-BE49-F238E27FC236}">
                <a16:creationId xmlns:a16="http://schemas.microsoft.com/office/drawing/2014/main" id="{2A68A526-9B7E-F71E-B2A3-7A935B1CA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9122901" y="3095633"/>
            <a:ext cx="910743" cy="1498916"/>
          </a:xfrm>
          <a:prstGeom prst="rect">
            <a:avLst/>
          </a:prstGeom>
        </p:spPr>
      </p:pic>
      <p:sp>
        <p:nvSpPr>
          <p:cNvPr id="12" name="ZoneTexte 11">
            <a:extLst>
              <a:ext uri="{FF2B5EF4-FFF2-40B4-BE49-F238E27FC236}">
                <a16:creationId xmlns:a16="http://schemas.microsoft.com/office/drawing/2014/main" id="{DB313543-B026-931F-5F19-F518799A2CF9}"/>
              </a:ext>
            </a:extLst>
          </p:cNvPr>
          <p:cNvSpPr txBox="1"/>
          <p:nvPr/>
        </p:nvSpPr>
        <p:spPr>
          <a:xfrm>
            <a:off x="200922" y="2107179"/>
            <a:ext cx="519402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1A1A1A"/>
                </a:solidFill>
                <a:effectLst/>
                <a:uLnTx/>
                <a:uFillTx/>
                <a:latin typeface="Arial"/>
                <a:ea typeface="+mn-ea"/>
                <a:cs typeface="Arial"/>
              </a:rPr>
              <a:t>Coûts réduits</a:t>
            </a:r>
            <a:r>
              <a:rPr kumimoji="0" lang="fr-FR" sz="1400" b="0" i="0" u="none" strike="noStrike" kern="1200" cap="none" spc="0" normalizeH="0" baseline="0" noProof="0" dirty="0">
                <a:ln>
                  <a:noFill/>
                </a:ln>
                <a:solidFill>
                  <a:srgbClr val="1A1A1A"/>
                </a:solidFill>
                <a:effectLst/>
                <a:uLnTx/>
                <a:uFillTx/>
                <a:latin typeface="Arial"/>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Ils traduisent la variation de la fonction objectif le long d'une direction réalisable.</a:t>
            </a:r>
            <a:endParaRPr kumimoji="0" lang="fr-FR" sz="1800" b="0" i="0" u="none" strike="noStrike" kern="1200" cap="none" spc="0" normalizeH="0" baseline="0" noProof="0" dirty="0">
              <a:ln>
                <a:noFill/>
              </a:ln>
              <a:solidFill>
                <a:srgbClr val="1A1A1A"/>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On calcule les coûts réduits des variables associées à la génération de nouveaux patterns réalisables. </a:t>
            </a:r>
            <a:endParaRPr kumimoji="0" lang="fr-FR" sz="1800" b="0" i="0" u="none" strike="noStrike" kern="1200" cap="none" spc="0" normalizeH="0" baseline="0" noProof="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Pour un problème de minimisation, un coût réduit négatif traduit une amélioration de la fonction objectif. On ajoutera donc les variables de coûts réduit négatifs dans le problème maître.</a:t>
            </a:r>
          </a:p>
        </p:txBody>
      </p:sp>
      <p:sp>
        <p:nvSpPr>
          <p:cNvPr id="13" name="ZoneTexte 12">
            <a:extLst>
              <a:ext uri="{FF2B5EF4-FFF2-40B4-BE49-F238E27FC236}">
                <a16:creationId xmlns:a16="http://schemas.microsoft.com/office/drawing/2014/main" id="{40D418CF-F4C0-A067-7B6C-FFB4B31D5E72}"/>
              </a:ext>
            </a:extLst>
          </p:cNvPr>
          <p:cNvSpPr txBox="1"/>
          <p:nvPr/>
        </p:nvSpPr>
        <p:spPr>
          <a:xfrm>
            <a:off x="336378" y="5787080"/>
            <a:ext cx="9906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On va donc résoudre un 2ème problème d'optimisation pour trouver les variables de coûts réduit minimum respectant les contraintes de faisabilités. Si le coût réduit est négatif, on ajoute la variable au problème maître.</a:t>
            </a:r>
          </a:p>
        </p:txBody>
      </p:sp>
    </p:spTree>
    <p:extLst>
      <p:ext uri="{BB962C8B-B14F-4D97-AF65-F5344CB8AC3E}">
        <p14:creationId xmlns:p14="http://schemas.microsoft.com/office/powerpoint/2010/main" val="105161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68794A2F-5506-FCD4-409C-7439631252D9}"/>
              </a:ext>
            </a:extLst>
          </p:cNvPr>
          <p:cNvSpPr/>
          <p:nvPr/>
        </p:nvSpPr>
        <p:spPr>
          <a:xfrm>
            <a:off x="667625" y="3138639"/>
            <a:ext cx="5159252" cy="3073341"/>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BB2942C2-720C-C31C-53FB-E91E991907E2}"/>
              </a:ext>
            </a:extLst>
          </p:cNvPr>
          <p:cNvSpPr/>
          <p:nvPr/>
        </p:nvSpPr>
        <p:spPr>
          <a:xfrm>
            <a:off x="6907786" y="3166100"/>
            <a:ext cx="4465901" cy="3073341"/>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12" name="ZoneTexte 11">
            <a:extLst>
              <a:ext uri="{FF2B5EF4-FFF2-40B4-BE49-F238E27FC236}">
                <a16:creationId xmlns:a16="http://schemas.microsoft.com/office/drawing/2014/main" id="{F8192B73-9D94-FB46-CDED-9F6CBAC71E1E}"/>
              </a:ext>
            </a:extLst>
          </p:cNvPr>
          <p:cNvSpPr txBox="1"/>
          <p:nvPr/>
        </p:nvSpPr>
        <p:spPr>
          <a:xfrm>
            <a:off x="284389" y="1349558"/>
            <a:ext cx="412242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Modélisation du </a:t>
            </a:r>
            <a:r>
              <a:rPr kumimoji="0" lang="fr-FR" sz="1800" b="1" i="0" u="none" strike="noStrike" kern="1200" cap="none" spc="0" normalizeH="0" baseline="0" noProof="0" err="1">
                <a:ln>
                  <a:noFill/>
                </a:ln>
                <a:solidFill>
                  <a:prstClr val="black"/>
                </a:solidFill>
                <a:effectLst/>
                <a:uLnTx/>
                <a:uFillTx/>
                <a:latin typeface="Aptos" panose="02110004020202020204"/>
                <a:ea typeface="+mn-ea"/>
                <a:cs typeface="+mn-cs"/>
              </a:rPr>
              <a:t>pricing</a:t>
            </a: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 </a:t>
            </a:r>
            <a:r>
              <a:rPr kumimoji="0" lang="fr-FR" sz="1800" b="1" i="0" u="none" strike="noStrike" kern="1200" cap="none" spc="0" normalizeH="0" baseline="0" noProof="0" err="1">
                <a:ln>
                  <a:noFill/>
                </a:ln>
                <a:solidFill>
                  <a:prstClr val="black"/>
                </a:solidFill>
                <a:effectLst/>
                <a:uLnTx/>
                <a:uFillTx/>
                <a:latin typeface="Aptos" panose="02110004020202020204"/>
                <a:ea typeface="+mn-ea"/>
                <a:cs typeface="+mn-cs"/>
              </a:rPr>
              <a:t>problem</a:t>
            </a:r>
            <a:endParaRPr kumimoji="0" lang="fr-FR" sz="1800" b="1" i="0" u="none" strike="noStrike" kern="1200" cap="none" spc="0" normalizeH="0" baseline="0" noProof="0">
              <a:ln>
                <a:noFill/>
              </a:ln>
              <a:solidFill>
                <a:prstClr val="black"/>
              </a:solidFill>
              <a:effectLst/>
              <a:uLnTx/>
              <a:uFillTx/>
              <a:latin typeface="Aptos" panose="02110004020202020204"/>
              <a:ea typeface="+mn-ea"/>
              <a:cs typeface="+mn-cs"/>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7C7550EC-70E9-0A94-3FB0-8C8BE5C7442A}"/>
                  </a:ext>
                </a:extLst>
              </p:cNvPr>
              <p:cNvSpPr txBox="1"/>
              <p:nvPr/>
            </p:nvSpPr>
            <p:spPr>
              <a:xfrm>
                <a:off x="284389" y="1865787"/>
                <a:ext cx="10988040" cy="947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L’objectif du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pricing</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problem</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est de générer des patterns réalisables et dont la forme va permettre d’améliorer la fonction objectif.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Pour cela on minimise les coûts réduits associés à la fonction objectif notés </a:t>
                </a:r>
                <a14:m>
                  <m:oMath xmlns:m="http://schemas.openxmlformats.org/officeDocument/2006/math">
                    <m:acc>
                      <m:accPr>
                        <m:chr m:val="̅"/>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ac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𝐴</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3" name="ZoneTexte 2">
                <a:extLst>
                  <a:ext uri="{FF2B5EF4-FFF2-40B4-BE49-F238E27FC236}">
                    <a16:creationId xmlns:a16="http://schemas.microsoft.com/office/drawing/2014/main" id="{7C7550EC-70E9-0A94-3FB0-8C8BE5C7442A}"/>
                  </a:ext>
                </a:extLst>
              </p:cNvPr>
              <p:cNvSpPr txBox="1">
                <a:spLocks noRot="1" noChangeAspect="1" noMove="1" noResize="1" noEditPoints="1" noAdjustHandles="1" noChangeArrowheads="1" noChangeShapeType="1" noTextEdit="1"/>
              </p:cNvSpPr>
              <p:nvPr/>
            </p:nvSpPr>
            <p:spPr>
              <a:xfrm>
                <a:off x="284389" y="1865787"/>
                <a:ext cx="10988040" cy="947760"/>
              </a:xfrm>
              <a:prstGeom prst="rect">
                <a:avLst/>
              </a:prstGeom>
              <a:blipFill>
                <a:blip r:embed="rId3"/>
                <a:stretch>
                  <a:fillRect l="-499" t="-3205" b="-6410"/>
                </a:stretch>
              </a:blipFill>
            </p:spPr>
            <p:txBody>
              <a:bodyPr/>
              <a:lstStyle/>
              <a:p>
                <a:r>
                  <a:rPr lang="en-US">
                    <a:noFill/>
                  </a:rPr>
                  <a:t> </a:t>
                </a:r>
              </a:p>
            </p:txBody>
          </p:sp>
        </mc:Fallback>
      </mc:AlternateContent>
      <p:sp>
        <p:nvSpPr>
          <p:cNvPr id="7" name="ZoneTexte 6">
            <a:extLst>
              <a:ext uri="{FF2B5EF4-FFF2-40B4-BE49-F238E27FC236}">
                <a16:creationId xmlns:a16="http://schemas.microsoft.com/office/drawing/2014/main" id="{C3C2DFEA-8CAB-140A-2D3B-EFDF8AA0AD0A}"/>
              </a:ext>
            </a:extLst>
          </p:cNvPr>
          <p:cNvSpPr txBox="1"/>
          <p:nvPr/>
        </p:nvSpPr>
        <p:spPr>
          <a:xfrm>
            <a:off x="8256510" y="3389181"/>
            <a:ext cx="2345243"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Pricing </a:t>
            </a:r>
            <a:r>
              <a:rPr kumimoji="0" lang="fr-FR" sz="1800" b="1" i="0" u="none" strike="noStrike" kern="1200" cap="none" spc="0" normalizeH="0" baseline="0" noProof="0" err="1">
                <a:ln>
                  <a:noFill/>
                </a:ln>
                <a:solidFill>
                  <a:prstClr val="black"/>
                </a:solidFill>
                <a:effectLst/>
                <a:uLnTx/>
                <a:uFillTx/>
                <a:latin typeface="Aptos" panose="02110004020202020204"/>
                <a:ea typeface="+mn-ea"/>
                <a:cs typeface="+mn-cs"/>
              </a:rPr>
              <a:t>problem</a:t>
            </a:r>
            <a:endParaRPr kumimoji="0" lang="fr-FR" sz="1800" b="1" i="0" u="none" strike="noStrike" kern="1200" cap="none" spc="0" normalizeH="0" baseline="0" noProof="0">
              <a:ln>
                <a:noFill/>
              </a:ln>
              <a:solidFill>
                <a:prstClr val="black"/>
              </a:solidFill>
              <a:effectLst/>
              <a:uLnTx/>
              <a:uFillTx/>
              <a:latin typeface="Aptos" panose="02110004020202020204"/>
              <a:ea typeface="+mn-ea"/>
              <a:cs typeface="+mn-cs"/>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27B3D9CE-4C28-E6B4-E91A-008F53D0035D}"/>
                  </a:ext>
                </a:extLst>
              </p:cNvPr>
              <p:cNvSpPr txBox="1"/>
              <p:nvPr/>
            </p:nvSpPr>
            <p:spPr>
              <a:xfrm>
                <a:off x="6981734" y="3936356"/>
                <a:ext cx="4749800" cy="20730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𝑂𝑏𝑗𝑒𝑐𝑡𝑖𝑓</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unc>
                        <m:func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𝑚𝑖𝑛</m:t>
                          </m:r>
                        </m:fName>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e>
                      </m:fun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1" u="none" strike="noStrike" kern="1200" cap="none" spc="0" normalizeH="0" baseline="0" noProof="0">
                    <a:ln>
                      <a:noFill/>
                    </a:ln>
                    <a:solidFill>
                      <a:prstClr val="black"/>
                    </a:solidFill>
                    <a:effectLst/>
                    <a:uLnTx/>
                    <a:uFillTx/>
                    <a:latin typeface="Aptos" panose="02110004020202020204"/>
                    <a:ea typeface="+mn-ea"/>
                    <a:cs typeface="+mn-cs"/>
                  </a:rPr>
                  <a:t>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(2)</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ℤ</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15" name="ZoneTexte 14">
                <a:extLst>
                  <a:ext uri="{FF2B5EF4-FFF2-40B4-BE49-F238E27FC236}">
                    <a16:creationId xmlns:a16="http://schemas.microsoft.com/office/drawing/2014/main" id="{27B3D9CE-4C28-E6B4-E91A-008F53D0035D}"/>
                  </a:ext>
                </a:extLst>
              </p:cNvPr>
              <p:cNvSpPr txBox="1">
                <a:spLocks noRot="1" noChangeAspect="1" noMove="1" noResize="1" noEditPoints="1" noAdjustHandles="1" noChangeArrowheads="1" noChangeShapeType="1" noTextEdit="1"/>
              </p:cNvSpPr>
              <p:nvPr/>
            </p:nvSpPr>
            <p:spPr>
              <a:xfrm>
                <a:off x="6981734" y="3936356"/>
                <a:ext cx="4749800" cy="2073003"/>
              </a:xfrm>
              <a:prstGeom prst="rect">
                <a:avLst/>
              </a:prstGeom>
              <a:blipFill>
                <a:blip r:embed="rId4"/>
                <a:stretch>
                  <a:fillRect l="-1027"/>
                </a:stretch>
              </a:blipFill>
            </p:spPr>
            <p:txBody>
              <a:bodyPr/>
              <a:lstStyle/>
              <a:p>
                <a:r>
                  <a:rPr lang="en-US">
                    <a:noFill/>
                  </a:rPr>
                  <a:t> </a:t>
                </a:r>
              </a:p>
            </p:txBody>
          </p:sp>
        </mc:Fallback>
      </mc:AlternateContent>
      <p:sp>
        <p:nvSpPr>
          <p:cNvPr id="17" name="ZoneTexte 16">
            <a:extLst>
              <a:ext uri="{FF2B5EF4-FFF2-40B4-BE49-F238E27FC236}">
                <a16:creationId xmlns:a16="http://schemas.microsoft.com/office/drawing/2014/main" id="{2177B817-3B21-040C-53FD-CD87F97CE532}"/>
              </a:ext>
            </a:extLst>
          </p:cNvPr>
          <p:cNvSpPr txBox="1"/>
          <p:nvPr/>
        </p:nvSpPr>
        <p:spPr>
          <a:xfrm>
            <a:off x="1815941" y="3398833"/>
            <a:ext cx="2554417"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Données du problème</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6EEDB463-4774-1752-A254-993DCC49C18C}"/>
                  </a:ext>
                </a:extLst>
              </p:cNvPr>
              <p:cNvSpPr txBox="1"/>
              <p:nvPr/>
            </p:nvSpPr>
            <p:spPr>
              <a:xfrm>
                <a:off x="745022" y="4015073"/>
                <a:ext cx="5735411" cy="657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Variable duale associée à la </a:t>
                </a:r>
                <a14:m>
                  <m:oMath xmlns:m="http://schemas.openxmlformats.org/officeDocument/2006/math">
                    <m:sSup>
                      <m:sSup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p>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è</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𝑚𝑒</m:t>
                        </m:r>
                      </m:sup>
                    </m:sSup>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contrainte</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Taille du rouleau à couper pour la demande </a:t>
                </a:r>
                <a14:m>
                  <m:oMath xmlns:m="http://schemas.openxmlformats.org/officeDocument/2006/math">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18" name="ZoneTexte 17">
                <a:extLst>
                  <a:ext uri="{FF2B5EF4-FFF2-40B4-BE49-F238E27FC236}">
                    <a16:creationId xmlns:a16="http://schemas.microsoft.com/office/drawing/2014/main" id="{6EEDB463-4774-1752-A254-993DCC49C18C}"/>
                  </a:ext>
                </a:extLst>
              </p:cNvPr>
              <p:cNvSpPr txBox="1">
                <a:spLocks noRot="1" noChangeAspect="1" noMove="1" noResize="1" noEditPoints="1" noAdjustHandles="1" noChangeArrowheads="1" noChangeShapeType="1" noTextEdit="1"/>
              </p:cNvSpPr>
              <p:nvPr/>
            </p:nvSpPr>
            <p:spPr>
              <a:xfrm>
                <a:off x="745022" y="4015073"/>
                <a:ext cx="5735411" cy="657552"/>
              </a:xfrm>
              <a:prstGeom prst="rect">
                <a:avLst/>
              </a:prstGeom>
              <a:blipFill>
                <a:blip r:embed="rId5"/>
                <a:stretch>
                  <a:fillRect t="-3704" b="-13889"/>
                </a:stretch>
              </a:blipFill>
            </p:spPr>
            <p:txBody>
              <a:bodyPr/>
              <a:lstStyle/>
              <a:p>
                <a:r>
                  <a:rPr lang="en-US">
                    <a:noFill/>
                  </a:rPr>
                  <a:t> </a:t>
                </a:r>
              </a:p>
            </p:txBody>
          </p:sp>
        </mc:Fallback>
      </mc:AlternateContent>
      <p:sp>
        <p:nvSpPr>
          <p:cNvPr id="19" name="ZoneTexte 18">
            <a:extLst>
              <a:ext uri="{FF2B5EF4-FFF2-40B4-BE49-F238E27FC236}">
                <a16:creationId xmlns:a16="http://schemas.microsoft.com/office/drawing/2014/main" id="{A72BB8B7-FDB2-E3C5-714D-89F6BFBC9A5D}"/>
              </a:ext>
            </a:extLst>
          </p:cNvPr>
          <p:cNvSpPr txBox="1"/>
          <p:nvPr/>
        </p:nvSpPr>
        <p:spPr>
          <a:xfrm>
            <a:off x="1815941" y="4946993"/>
            <a:ext cx="312420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Variables du problème</a:t>
            </a: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B2F2311D-DFB1-ABD6-FF7D-8AE86240C2E1}"/>
                  </a:ext>
                </a:extLst>
              </p:cNvPr>
              <p:cNvSpPr txBox="1"/>
              <p:nvPr/>
            </p:nvSpPr>
            <p:spPr>
              <a:xfrm>
                <a:off x="745022" y="5422546"/>
                <a:ext cx="5735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Coefficient de la colonne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de la matrice A </a:t>
                </a:r>
              </a:p>
            </p:txBody>
          </p:sp>
        </mc:Choice>
        <mc:Fallback xmlns="">
          <p:sp>
            <p:nvSpPr>
              <p:cNvPr id="20" name="ZoneTexte 19">
                <a:extLst>
                  <a:ext uri="{FF2B5EF4-FFF2-40B4-BE49-F238E27FC236}">
                    <a16:creationId xmlns:a16="http://schemas.microsoft.com/office/drawing/2014/main" id="{B2F2311D-DFB1-ABD6-FF7D-8AE86240C2E1}"/>
                  </a:ext>
                </a:extLst>
              </p:cNvPr>
              <p:cNvSpPr txBox="1">
                <a:spLocks noRot="1" noChangeAspect="1" noMove="1" noResize="1" noEditPoints="1" noAdjustHandles="1" noChangeArrowheads="1" noChangeShapeType="1" noTextEdit="1"/>
              </p:cNvSpPr>
              <p:nvPr/>
            </p:nvSpPr>
            <p:spPr>
              <a:xfrm>
                <a:off x="745022" y="5422546"/>
                <a:ext cx="5735411"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34776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12" name="ZoneTexte 11">
            <a:extLst>
              <a:ext uri="{FF2B5EF4-FFF2-40B4-BE49-F238E27FC236}">
                <a16:creationId xmlns:a16="http://schemas.microsoft.com/office/drawing/2014/main" id="{F8192B73-9D94-FB46-CDED-9F6CBAC71E1E}"/>
              </a:ext>
            </a:extLst>
          </p:cNvPr>
          <p:cNvSpPr txBox="1"/>
          <p:nvPr/>
        </p:nvSpPr>
        <p:spPr>
          <a:xfrm>
            <a:off x="469740" y="1644747"/>
            <a:ext cx="115579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Limites</a:t>
            </a:r>
          </a:p>
        </p:txBody>
      </p:sp>
      <p:sp>
        <p:nvSpPr>
          <p:cNvPr id="2" name="ZoneTexte 1">
            <a:extLst>
              <a:ext uri="{FF2B5EF4-FFF2-40B4-BE49-F238E27FC236}">
                <a16:creationId xmlns:a16="http://schemas.microsoft.com/office/drawing/2014/main" id="{69C7B14A-28E1-F55F-2644-159C6DA7A82E}"/>
              </a:ext>
            </a:extLst>
          </p:cNvPr>
          <p:cNvSpPr txBox="1"/>
          <p:nvPr/>
        </p:nvSpPr>
        <p:spPr>
          <a:xfrm>
            <a:off x="158441" y="2293475"/>
            <a:ext cx="11871960" cy="3139321"/>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On a besoin d’une </a:t>
            </a: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solution initiale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dans la plupart des cas (possibilité de ne pas en utiliser avec une variable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BigM</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dans la fonction objectif au début).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Pour pouvoir utiliser la dualité on résout un problème linéaire et donc </a:t>
            </a: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la solution obtenue n’est pas entière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il faut donc retravailler la sortie de l’algorithme pour avoir une solution entière. Plusieurs méthodes sont possibles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sng" strike="noStrike" kern="1200" cap="none" spc="0" normalizeH="0" baseline="0" noProof="0">
                <a:ln>
                  <a:noFill/>
                </a:ln>
                <a:solidFill>
                  <a:prstClr val="black"/>
                </a:solidFill>
                <a:effectLst/>
                <a:uLnTx/>
                <a:uFillTx/>
                <a:latin typeface="Aptos" panose="02110004020202020204"/>
                <a:ea typeface="+mn-ea"/>
                <a:cs typeface="+mn-cs"/>
              </a:rPr>
              <a:t>Branch and Price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équivalent du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branch</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and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bound</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mais pour la génération de colonne, permet d’avoir une solution optimale pour un problème en nombre entier</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sng" strike="noStrike" kern="1200" cap="none" spc="0" normalizeH="0" baseline="0" noProof="0">
                <a:ln>
                  <a:noFill/>
                </a:ln>
                <a:solidFill>
                  <a:prstClr val="black"/>
                </a:solidFill>
                <a:effectLst/>
                <a:uLnTx/>
                <a:uFillTx/>
                <a:latin typeface="Aptos" panose="02110004020202020204"/>
                <a:ea typeface="+mn-ea"/>
                <a:cs typeface="+mn-cs"/>
              </a:rPr>
              <a:t>Résoudre une nouvelle fois le master </a:t>
            </a:r>
            <a:r>
              <a:rPr kumimoji="0" lang="fr-FR" sz="1800" b="0" i="0" u="sng" strike="noStrike" kern="1200" cap="none" spc="0" normalizeH="0" baseline="0" noProof="0" err="1">
                <a:ln>
                  <a:noFill/>
                </a:ln>
                <a:solidFill>
                  <a:prstClr val="black"/>
                </a:solidFill>
                <a:effectLst/>
                <a:uLnTx/>
                <a:uFillTx/>
                <a:latin typeface="Aptos" panose="02110004020202020204"/>
                <a:ea typeface="+mn-ea"/>
                <a:cs typeface="+mn-cs"/>
              </a:rPr>
              <a:t>problem</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avec une contrainte sur les variables de décisions pour les forcer à être entières. </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sym typeface="Wingdings" panose="05000000000000000000" pitchFamily="2" charset="2"/>
              </a:rPr>
              <a:t> ne donne pas de solutions optimales, c’est une sorte d’heuristique.</a:t>
            </a: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12415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IA PARTNERS TEMPLATE">
  <a:themeElements>
    <a:clrScheme name="NewTemplateActu">
      <a:dk1>
        <a:srgbClr val="1A1A1A"/>
      </a:dk1>
      <a:lt1>
        <a:srgbClr val="383838"/>
      </a:lt1>
      <a:dk2>
        <a:srgbClr val="6A6A6A"/>
      </a:dk2>
      <a:lt2>
        <a:srgbClr val="FFFFFF"/>
      </a:lt2>
      <a:accent1>
        <a:srgbClr val="1DE9B6"/>
      </a:accent1>
      <a:accent2>
        <a:srgbClr val="383838"/>
      </a:accent2>
      <a:accent3>
        <a:srgbClr val="6A6A6A"/>
      </a:accent3>
      <a:accent4>
        <a:srgbClr val="E0E0E0"/>
      </a:accent4>
      <a:accent5>
        <a:srgbClr val="F4F4F4"/>
      </a:accent5>
      <a:accent6>
        <a:srgbClr val="FFFFFF"/>
      </a:accent6>
      <a:hlink>
        <a:srgbClr val="383838"/>
      </a:hlink>
      <a:folHlink>
        <a:srgbClr val="690F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Grand écran</PresentationFormat>
  <Paragraphs>106</Paragraphs>
  <Slides>10</Slides>
  <Notes>7</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10</vt:i4>
      </vt:variant>
    </vt:vector>
  </HeadingPairs>
  <TitlesOfParts>
    <vt:vector size="20" baseType="lpstr">
      <vt:lpstr>Aptos</vt:lpstr>
      <vt:lpstr>Aptos Display</vt:lpstr>
      <vt:lpstr>Arial</vt:lpstr>
      <vt:lpstr>Calibri</vt:lpstr>
      <vt:lpstr>Cambria Math</vt:lpstr>
      <vt:lpstr>Courier New</vt:lpstr>
      <vt:lpstr>Police système Courant</vt:lpstr>
      <vt:lpstr>Wingdings</vt:lpstr>
      <vt:lpstr>Thème Office</vt:lpstr>
      <vt:lpstr>SIA PARTNERS TEMPLATE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BAYLE</dc:creator>
  <cp:lastModifiedBy>Simon BAYLE</cp:lastModifiedBy>
  <cp:revision>10</cp:revision>
  <dcterms:created xsi:type="dcterms:W3CDTF">2024-08-15T13:21:46Z</dcterms:created>
  <dcterms:modified xsi:type="dcterms:W3CDTF">2024-08-27T15:14:00Z</dcterms:modified>
</cp:coreProperties>
</file>