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58"/>
  </p:normalViewPr>
  <p:slideViewPr>
    <p:cSldViewPr snapToGrid="0" snapToObjects="1">
      <p:cViewPr varScale="1">
        <p:scale>
          <a:sx n="87" d="100"/>
          <a:sy n="87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609FE-BE58-4B43-80AC-0D9969638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CA4CC4-DD74-7E42-8CD9-E26325240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2B6AC-A4B2-5A4A-A5B9-3A4AA1D4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3607-C475-4F49-B00F-369C0830BCF9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3C0E96-C0F6-9D43-A7D2-DD1881DB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B3E443-7C62-E546-9E87-6E4D80DE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8AC7-3927-F84B-A0EC-7079B16F5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75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2C668-80F7-CD41-ACEC-AD17F0D5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A5CDC6-5446-624E-B6FF-0FD69E721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230A2-9228-B549-A7C2-247F837D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3607-C475-4F49-B00F-369C0830BCF9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BA158-363F-B04E-A32F-49CD90D1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8F63F2-13BE-8746-B3CF-3022714F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8AC7-3927-F84B-A0EC-7079B16F5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6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B7AC19-E6ED-1242-AF0D-EB30E01A9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372BFF-3096-A449-9F09-4E3774D10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9E0B1-239C-7147-B40F-C8FEF8D3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3607-C475-4F49-B00F-369C0830BCF9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757E1E-9D36-9D49-AE41-D4D33FB0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3C844-92D3-6B4F-ABA6-7D2AD605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8AC7-3927-F84B-A0EC-7079B16F5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0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8E161-9C0D-2C48-862F-48FD46B2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4E4FCE-51AD-C445-A820-CD12C462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A2E990-43D6-9246-BE1A-F87D75BE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3607-C475-4F49-B00F-369C0830BCF9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A3C9C-8662-5647-9C2D-6B86D0A9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068FE-C71E-364D-B7F4-127D2FCA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8AC7-3927-F84B-A0EC-7079B16F5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44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6691A-E960-414E-B9AC-F54CAC98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B42265-4F5B-734B-BCA5-A283D1ABA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2F50B-173B-844D-AF4B-526ACD0E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3607-C475-4F49-B00F-369C0830BCF9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D5955D-6EE5-0446-BD91-0B2F0B8B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A8BA04-88FE-F548-B2D2-98234A1A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8AC7-3927-F84B-A0EC-7079B16F5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49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E011B-7156-814E-BFAF-7777B771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49A1D-0AA0-684E-882E-E1809AE9D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356C04-1C12-454A-806A-EA46D8709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DB2761-575F-D948-93D3-D130A51C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3607-C475-4F49-B00F-369C0830BCF9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27BDF4-C5CE-EA41-A30A-D36201E5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D50767-F730-7647-8E6B-A87D2EDF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8AC7-3927-F84B-A0EC-7079B16F5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23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7D7FC-D100-1646-9E5E-2D68484B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B9E7CE-6BC2-D148-BA83-7751C3EC1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DC62CC-EB7E-5148-9C8E-4973C48E6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582716-41B4-C847-B114-88BA03349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827FC6-E8BB-ED4B-83DB-B52D51E4C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8246E4-7303-B840-97FE-4CBDE111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3607-C475-4F49-B00F-369C0830BCF9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B6AB5A-7D80-0E41-A616-B0771F1C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DDAC1A-E0D1-CE46-9C08-290B0792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8AC7-3927-F84B-A0EC-7079B16F5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86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347EF-AF30-3342-BBAD-CA324C32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0171B2-08D0-D645-B888-29A12AA0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3607-C475-4F49-B00F-369C0830BCF9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F72BEA-2B69-3F4C-A3BD-9388B0C0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D91E40-CCA8-804D-B75D-163E5009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8AC7-3927-F84B-A0EC-7079B16F5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00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4C838D-7B14-5B4E-AD02-0085500A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3607-C475-4F49-B00F-369C0830BCF9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19433A-B096-EF4D-8609-74A6E22C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B4655C-F76A-C149-9B60-1BDAF99B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8AC7-3927-F84B-A0EC-7079B16F5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24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78961-0790-7D43-900F-70521CB5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51B10-4B58-D748-BAC4-0C6B7422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DE8987-2330-A242-BB51-E5FF9E7EF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7C15C7-55E3-A84C-807C-26B68763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3607-C475-4F49-B00F-369C0830BCF9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03A2B3-E934-6B47-9189-C2DB6C95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27D863-8C59-3841-8E38-795E8DD0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8AC7-3927-F84B-A0EC-7079B16F5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18035-EC3B-5A4F-918D-55560F0E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F563A8-075D-E14F-B53E-85294BD52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C95E95-7F71-F646-BD2A-BCAC3EE2C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FA1B37-23B7-CE4B-9BF3-B61A3621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3607-C475-4F49-B00F-369C0830BCF9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BDB5E4-1760-4840-A0E3-E90B171F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600C4E-B02D-5141-97E5-E0D1D5E6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8AC7-3927-F84B-A0EC-7079B16F5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3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4C6815-5C6B-9945-B8B7-CE332292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1D1663-3F15-AC4A-84DA-90801F5D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3E403-E602-CA49-AA2B-1D7717FA5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D3607-C475-4F49-B00F-369C0830BCF9}" type="datetimeFigureOut">
              <a:rPr lang="de-DE" smtClean="0"/>
              <a:t>28.10.20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456DBE-CD0D-8D43-A79B-00D83EF97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80ACC-2073-9044-B252-AE0AA8D2A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38AC7-3927-F84B-A0EC-7079B16F56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27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631B240-7D9B-E045-86CE-5F37D0A95A44}"/>
              </a:ext>
            </a:extLst>
          </p:cNvPr>
          <p:cNvSpPr/>
          <p:nvPr/>
        </p:nvSpPr>
        <p:spPr>
          <a:xfrm>
            <a:off x="4278086" y="250371"/>
            <a:ext cx="2971800" cy="102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Init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3AEF07-2674-4C47-B67C-8436A921A331}"/>
              </a:ext>
            </a:extLst>
          </p:cNvPr>
          <p:cNvSpPr/>
          <p:nvPr/>
        </p:nvSpPr>
        <p:spPr>
          <a:xfrm>
            <a:off x="1415142" y="3080657"/>
            <a:ext cx="21771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draw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CF952B-C2CD-854B-9BFC-F1B76AA73A47}"/>
              </a:ext>
            </a:extLst>
          </p:cNvPr>
          <p:cNvSpPr/>
          <p:nvPr/>
        </p:nvSpPr>
        <p:spPr>
          <a:xfrm>
            <a:off x="6585857" y="3080657"/>
            <a:ext cx="3929743" cy="109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</a:t>
            </a:r>
            <a:endParaRPr lang="de-DE" dirty="0"/>
          </a:p>
          <a:p>
            <a:pPr algn="ctr"/>
            <a:r>
              <a:rPr lang="de-DE" dirty="0" err="1"/>
              <a:t>setInterval</a:t>
            </a:r>
            <a:r>
              <a:rPr lang="de-DE" dirty="0"/>
              <a:t>(40ms)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CF81884-06C2-9649-8C54-824D6A8B79F1}"/>
              </a:ext>
            </a:extLst>
          </p:cNvPr>
          <p:cNvCxnSpPr>
            <a:endCxn id="5" idx="0"/>
          </p:cNvCxnSpPr>
          <p:nvPr/>
        </p:nvCxnSpPr>
        <p:spPr>
          <a:xfrm flipH="1">
            <a:off x="2503714" y="1273629"/>
            <a:ext cx="2862943" cy="180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7F10FD4-4649-1A46-A80D-37810AF9E7EC}"/>
              </a:ext>
            </a:extLst>
          </p:cNvPr>
          <p:cNvCxnSpPr/>
          <p:nvPr/>
        </p:nvCxnSpPr>
        <p:spPr>
          <a:xfrm>
            <a:off x="5932714" y="1273629"/>
            <a:ext cx="2460172" cy="171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5FF013E-502F-4849-81A7-895C8A0F02C9}"/>
              </a:ext>
            </a:extLst>
          </p:cNvPr>
          <p:cNvSpPr txBox="1"/>
          <p:nvPr/>
        </p:nvSpPr>
        <p:spPr>
          <a:xfrm>
            <a:off x="7249886" y="4474029"/>
            <a:ext cx="2515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Position_x</a:t>
            </a:r>
            <a:endParaRPr lang="de-DE" dirty="0"/>
          </a:p>
          <a:p>
            <a:r>
              <a:rPr lang="de-DE" dirty="0" err="1"/>
              <a:t>Position_y</a:t>
            </a:r>
            <a:endParaRPr lang="de-DE" dirty="0"/>
          </a:p>
          <a:p>
            <a:r>
              <a:rPr lang="de-DE" dirty="0"/>
              <a:t>Clouds = [180, 230, 510];</a:t>
            </a:r>
          </a:p>
          <a:p>
            <a:r>
              <a:rPr lang="de-DE" dirty="0" err="1"/>
              <a:t>Chicken</a:t>
            </a:r>
            <a:r>
              <a:rPr lang="de-DE" dirty="0"/>
              <a:t> = […]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9A62ACD-C8FF-2B47-B13E-4CF94236A8CA}"/>
              </a:ext>
            </a:extLst>
          </p:cNvPr>
          <p:cNvSpPr txBox="1"/>
          <p:nvPr/>
        </p:nvSpPr>
        <p:spPr>
          <a:xfrm flipH="1">
            <a:off x="1676399" y="4332514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Nichts berechnen</a:t>
            </a:r>
          </a:p>
        </p:txBody>
      </p:sp>
    </p:spTree>
    <p:extLst>
      <p:ext uri="{BB962C8B-B14F-4D97-AF65-F5344CB8AC3E}">
        <p14:creationId xmlns:p14="http://schemas.microsoft.com/office/powerpoint/2010/main" val="18267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FC86F79-B68E-F748-B573-8D5269BCC07A}"/>
              </a:ext>
            </a:extLst>
          </p:cNvPr>
          <p:cNvSpPr/>
          <p:nvPr/>
        </p:nvSpPr>
        <p:spPr>
          <a:xfrm>
            <a:off x="500743" y="402771"/>
            <a:ext cx="2852057" cy="554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1B28D6-361A-6740-8F7E-740AC71B085D}"/>
              </a:ext>
            </a:extLst>
          </p:cNvPr>
          <p:cNvSpPr/>
          <p:nvPr/>
        </p:nvSpPr>
        <p:spPr>
          <a:xfrm>
            <a:off x="775344" y="579752"/>
            <a:ext cx="914400" cy="48985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068FC4-98DA-444E-9E1D-301A60A0D4AE}"/>
              </a:ext>
            </a:extLst>
          </p:cNvPr>
          <p:cNvSpPr/>
          <p:nvPr/>
        </p:nvSpPr>
        <p:spPr>
          <a:xfrm>
            <a:off x="775344" y="1513817"/>
            <a:ext cx="914400" cy="48985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D9ECB1-5E4F-5345-934B-7D6F3F25B671}"/>
              </a:ext>
            </a:extLst>
          </p:cNvPr>
          <p:cNvSpPr/>
          <p:nvPr/>
        </p:nvSpPr>
        <p:spPr>
          <a:xfrm>
            <a:off x="775344" y="2387660"/>
            <a:ext cx="914400" cy="48985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8281E8B-F32C-6E44-A6A1-75A79A58E6BF}"/>
              </a:ext>
            </a:extLst>
          </p:cNvPr>
          <p:cNvCxnSpPr>
            <a:cxnSpLocks/>
          </p:cNvCxnSpPr>
          <p:nvPr/>
        </p:nvCxnSpPr>
        <p:spPr>
          <a:xfrm>
            <a:off x="1926771" y="824681"/>
            <a:ext cx="298444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40A520-477F-4842-B71B-F3AE90401EF2}"/>
              </a:ext>
            </a:extLst>
          </p:cNvPr>
          <p:cNvSpPr txBox="1"/>
          <p:nvPr/>
        </p:nvSpPr>
        <p:spPr>
          <a:xfrm>
            <a:off x="4911213" y="824681"/>
            <a:ext cx="19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New Image(</a:t>
            </a:r>
            <a:r>
              <a:rPr lang="de-DE" dirty="0" err="1"/>
              <a:t>image</a:t>
            </a:r>
            <a:r>
              <a:rPr lang="de-DE" dirty="0"/>
              <a:t>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28C9B7C-2B12-5244-8FBE-B71FA79DC402}"/>
              </a:ext>
            </a:extLst>
          </p:cNvPr>
          <p:cNvCxnSpPr>
            <a:cxnSpLocks/>
          </p:cNvCxnSpPr>
          <p:nvPr/>
        </p:nvCxnSpPr>
        <p:spPr>
          <a:xfrm>
            <a:off x="6359643" y="1047135"/>
            <a:ext cx="298444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D171D63A-697E-8C40-9538-4733CA5C25A6}"/>
              </a:ext>
            </a:extLst>
          </p:cNvPr>
          <p:cNvSpPr/>
          <p:nvPr/>
        </p:nvSpPr>
        <p:spPr>
          <a:xfrm>
            <a:off x="9649659" y="579752"/>
            <a:ext cx="2852057" cy="554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64B4AD-55E6-554A-99B5-A17369B912D5}"/>
              </a:ext>
            </a:extLst>
          </p:cNvPr>
          <p:cNvSpPr txBox="1"/>
          <p:nvPr/>
        </p:nvSpPr>
        <p:spPr>
          <a:xfrm>
            <a:off x="9792929" y="132735"/>
            <a:ext cx="6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array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30782DA-BD17-604D-A0E5-EE661FF893B0}"/>
              </a:ext>
            </a:extLst>
          </p:cNvPr>
          <p:cNvCxnSpPr>
            <a:cxnSpLocks/>
          </p:cNvCxnSpPr>
          <p:nvPr/>
        </p:nvCxnSpPr>
        <p:spPr>
          <a:xfrm flipH="1">
            <a:off x="5602333" y="1758746"/>
            <a:ext cx="3439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DA85FEB1-F018-FA48-808C-991B955F9135}"/>
              </a:ext>
            </a:extLst>
          </p:cNvPr>
          <p:cNvSpPr/>
          <p:nvPr/>
        </p:nvSpPr>
        <p:spPr>
          <a:xfrm>
            <a:off x="9539864" y="1268538"/>
            <a:ext cx="914400" cy="48985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0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F0C50-C87E-AD4F-9D1F-B8B87A79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82C691-8D18-0F46-912A-DD7F173B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49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Besendorfer</dc:creator>
  <cp:lastModifiedBy>Simon Besendorfer</cp:lastModifiedBy>
  <cp:revision>2</cp:revision>
  <dcterms:created xsi:type="dcterms:W3CDTF">2020-10-28T16:09:44Z</dcterms:created>
  <dcterms:modified xsi:type="dcterms:W3CDTF">2020-10-28T16:47:55Z</dcterms:modified>
</cp:coreProperties>
</file>