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CA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91"/>
    <p:restoredTop sz="94658"/>
  </p:normalViewPr>
  <p:slideViewPr>
    <p:cSldViewPr snapToGrid="0" snapToObjects="1">
      <p:cViewPr varScale="1">
        <p:scale>
          <a:sx n="120" d="100"/>
          <a:sy n="120" d="100"/>
        </p:scale>
        <p:origin x="10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869AA4-FEB7-B14B-B5F1-F6BFC908F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CE96A4A-E1AE-C942-9F39-C85CA83E3E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E16DAB-361F-CC4E-B329-A0F61DD91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70F9-C9B9-2E43-AA13-2D13F9D5BF9D}" type="datetimeFigureOut">
              <a:rPr lang="de-DE" smtClean="0"/>
              <a:t>28.10.20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57FC6B-230D-2F48-B5C8-D8E681CDE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D81120-3E05-024E-A238-2134C2797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2402-4429-9148-B4A5-DF55B83194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0622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122724-05C9-AC4A-9D03-97B241AF1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9C59C4E-4698-1F43-BF42-D76F3D334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68AB3A-9ABA-1440-A188-8B50DE0F4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70F9-C9B9-2E43-AA13-2D13F9D5BF9D}" type="datetimeFigureOut">
              <a:rPr lang="de-DE" smtClean="0"/>
              <a:t>28.10.20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39E83C-4DA8-234A-AD5C-F437BCC5B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71C2ED-B623-8548-ABD5-E90332EC0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2402-4429-9148-B4A5-DF55B83194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848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43C5AAC-FAFE-EE47-966B-8A4B40D4B7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0F3494E-F0A6-384E-B76D-CE7282EFC7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61728C-D1FD-2341-9DC4-0C9B24D49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70F9-C9B9-2E43-AA13-2D13F9D5BF9D}" type="datetimeFigureOut">
              <a:rPr lang="de-DE" smtClean="0"/>
              <a:t>28.10.20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7557F0-A9B5-BB43-807F-BE63BA30C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25AD4E-FF62-994F-97A0-3A1DE9078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2402-4429-9148-B4A5-DF55B83194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641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34137F-3E04-A342-BED3-F58DE8091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9EC004-BCD7-C74D-B32A-B979086E8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540367-32F7-F241-9F50-2CD078252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70F9-C9B9-2E43-AA13-2D13F9D5BF9D}" type="datetimeFigureOut">
              <a:rPr lang="de-DE" smtClean="0"/>
              <a:t>28.10.20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2EB183-7AEA-6946-ACAC-CF37F1F3F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6A70E2-2AA9-6440-8FB7-B74BECE95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2402-4429-9148-B4A5-DF55B83194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7216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ACE5FF-6ECA-844B-B4AD-CD08F9DFC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3E4450E-50E8-F948-BA68-0DF87994F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7E2856-BE98-D44D-975E-4EB12B333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70F9-C9B9-2E43-AA13-2D13F9D5BF9D}" type="datetimeFigureOut">
              <a:rPr lang="de-DE" smtClean="0"/>
              <a:t>28.10.20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BF4C62-9B34-7C48-903D-F1E23293E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5170BC-5889-2740-BB13-3FF7387A3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2402-4429-9148-B4A5-DF55B83194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5116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E26606-FB39-9645-A818-E6D693AB9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345D08-B30C-F746-B894-2926DB318A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0268D41-FE8B-8D46-9C13-69E03B0E00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25E6827-B809-384B-99DC-C6C1CF326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70F9-C9B9-2E43-AA13-2D13F9D5BF9D}" type="datetimeFigureOut">
              <a:rPr lang="de-DE" smtClean="0"/>
              <a:t>28.10.20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A1659D2-8F27-4048-B675-F6EA81FAA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31CFC0A-E0E7-FE46-8941-1F60A290F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2402-4429-9148-B4A5-DF55B83194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7010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18BF0F-C44F-AC4C-9BEB-50DC4A507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F42E2D1-5EA0-134D-8F61-450BF6625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FC98D32-224B-DA46-9AC0-4CCE53CA9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EF7AB7B-B5E8-D54B-A50E-CF77EE5BFA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8B1E32F-E87A-A243-BDC9-0E6EB4DFE8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B08DCCC-1D97-984A-8CB9-1A6677AA7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70F9-C9B9-2E43-AA13-2D13F9D5BF9D}" type="datetimeFigureOut">
              <a:rPr lang="de-DE" smtClean="0"/>
              <a:t>28.10.20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0C6AAF4-19F2-EB4F-B8AB-3EE550932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73EB3CA-18AE-6C47-8790-81060EBA0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2402-4429-9148-B4A5-DF55B83194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3094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5EA160-FC6C-2246-A05C-396E4CECB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44E9403-DB7F-8B40-85EA-038E7777A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70F9-C9B9-2E43-AA13-2D13F9D5BF9D}" type="datetimeFigureOut">
              <a:rPr lang="de-DE" smtClean="0"/>
              <a:t>28.10.20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C250216-B91F-114C-81F6-0BAA14F41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13F24B3-C013-5A4D-B046-6711C5359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2402-4429-9148-B4A5-DF55B83194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8036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A9B6E3D-C444-C844-A0E8-4D1BB7BDF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70F9-C9B9-2E43-AA13-2D13F9D5BF9D}" type="datetimeFigureOut">
              <a:rPr lang="de-DE" smtClean="0"/>
              <a:t>28.10.20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01B2F05-2059-174F-BA1F-8254B7156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65A298F-AEEB-8946-B56E-8D52E2FCB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2402-4429-9148-B4A5-DF55B83194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960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2F3515-9EBD-8348-AEA9-12701B42C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BEA362-847C-3246-ABF6-00C346ED2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E497C05-CB22-8948-B6F8-3922A6DF2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A7C14AC-73E9-8D4C-B6C6-CAB172460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70F9-C9B9-2E43-AA13-2D13F9D5BF9D}" type="datetimeFigureOut">
              <a:rPr lang="de-DE" smtClean="0"/>
              <a:t>28.10.20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D092960-C112-504F-A88B-2C2D95636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0433591-3DF1-E746-9323-365F182C6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2402-4429-9148-B4A5-DF55B83194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2564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42E8FA-E01E-3D49-A866-B4C053B80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ACBD353-B3A7-DD47-898A-05D4BA40C9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60C3142-C1D8-DA4F-BA7B-B1B7F3FBF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92AE944-4013-EB4D-9B8E-56C7393F2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70F9-C9B9-2E43-AA13-2D13F9D5BF9D}" type="datetimeFigureOut">
              <a:rPr lang="de-DE" smtClean="0"/>
              <a:t>28.10.20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5FA9B2-4293-8149-A713-DF91EF07F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7F894E0-1536-3F4F-8924-242154121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2402-4429-9148-B4A5-DF55B83194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0573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8A6DA0-5824-704D-BBCE-0E4896097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05067CA-9D03-5A4E-B580-B62C3E6FF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FFFDF6-B9D8-7E45-B7E1-B1B959E24E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D70F9-C9B9-2E43-AA13-2D13F9D5BF9D}" type="datetimeFigureOut">
              <a:rPr lang="de-DE" smtClean="0"/>
              <a:t>28.10.20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DBEEE4-9421-7D4F-9C3B-2F423ABC12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B24176-F272-8548-AB2E-D0BCF3A62C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C2402-4429-9148-B4A5-DF55B83194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4170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A133EDBF-32FB-A44A-BA33-BD594356ACDA}"/>
              </a:ext>
            </a:extLst>
          </p:cNvPr>
          <p:cNvSpPr/>
          <p:nvPr/>
        </p:nvSpPr>
        <p:spPr>
          <a:xfrm>
            <a:off x="0" y="5146"/>
            <a:ext cx="12192000" cy="6852853"/>
          </a:xfrm>
          <a:prstGeom prst="rect">
            <a:avLst/>
          </a:prstGeom>
          <a:solidFill>
            <a:srgbClr val="8BCA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359AE7B-7DF5-A641-9514-EDFBB81A2D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798" t="26315" r="1820" b="62700"/>
          <a:stretch/>
        </p:blipFill>
        <p:spPr>
          <a:xfrm>
            <a:off x="8090786" y="3423092"/>
            <a:ext cx="489688" cy="57475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42C1F404-D71C-464A-9921-6150DF1228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42" t="1456" r="73478" b="86408"/>
          <a:stretch/>
        </p:blipFill>
        <p:spPr>
          <a:xfrm>
            <a:off x="8686800" y="1842385"/>
            <a:ext cx="425302" cy="6350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70DFAF3E-CF29-C44E-B955-85B1B642BD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42" t="1456" r="73478" b="86408"/>
          <a:stretch/>
        </p:blipFill>
        <p:spPr>
          <a:xfrm>
            <a:off x="1370568" y="1842385"/>
            <a:ext cx="425302" cy="635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0DDC727C-343E-EC44-A9D3-BBE0D437CC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42" t="1456" r="73478" b="86408"/>
          <a:stretch/>
        </p:blipFill>
        <p:spPr>
          <a:xfrm>
            <a:off x="9618625" y="504666"/>
            <a:ext cx="425302" cy="6350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ECAF1DA4-FA38-A849-B5F2-E378D06FD1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42" t="1456" r="73478" b="86408"/>
          <a:stretch/>
        </p:blipFill>
        <p:spPr>
          <a:xfrm>
            <a:off x="7878135" y="715335"/>
            <a:ext cx="425302" cy="6350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BC741222-51C3-7141-AA4C-2873259C9A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42" t="1456" r="73478" b="86408"/>
          <a:stretch/>
        </p:blipFill>
        <p:spPr>
          <a:xfrm>
            <a:off x="6596765" y="534580"/>
            <a:ext cx="425302" cy="6350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5E5DBAC1-73C0-F843-B3D9-9F384DA01C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42" t="1456" r="73478" b="86408"/>
          <a:stretch/>
        </p:blipFill>
        <p:spPr>
          <a:xfrm>
            <a:off x="11330762" y="217080"/>
            <a:ext cx="425302" cy="6350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03B5187E-6E9A-FE42-A2E8-D11537D8B6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42" t="1456" r="73478" b="86408"/>
          <a:stretch/>
        </p:blipFill>
        <p:spPr>
          <a:xfrm>
            <a:off x="4362302" y="1783610"/>
            <a:ext cx="425302" cy="6350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8BEC8AA3-94B9-B84F-B66C-F76A90C2D8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42" t="1456" r="73478" b="86408"/>
          <a:stretch/>
        </p:blipFill>
        <p:spPr>
          <a:xfrm>
            <a:off x="9753600" y="2909185"/>
            <a:ext cx="425302" cy="63500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A4013372-50A9-F44F-B28C-550E8D7082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42" t="1456" r="73478" b="86408"/>
          <a:stretch/>
        </p:blipFill>
        <p:spPr>
          <a:xfrm>
            <a:off x="7301319" y="2194439"/>
            <a:ext cx="425302" cy="63500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28D36CD8-BF7D-5D4D-B496-B95872F92A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42" t="1456" r="73478" b="86408"/>
          <a:stretch/>
        </p:blipFill>
        <p:spPr>
          <a:xfrm>
            <a:off x="3104707" y="534580"/>
            <a:ext cx="425302" cy="63500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D593DA9F-B6E5-8441-83C2-F72535A8A2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42" t="1456" r="73478" b="86408"/>
          <a:stretch/>
        </p:blipFill>
        <p:spPr>
          <a:xfrm>
            <a:off x="790353" y="453064"/>
            <a:ext cx="425302" cy="635000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DB7F8997-32FD-0F4F-AD20-4AA09061F0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798" t="26315" r="1820" b="62700"/>
          <a:stretch/>
        </p:blipFill>
        <p:spPr>
          <a:xfrm>
            <a:off x="7469372" y="5364567"/>
            <a:ext cx="489688" cy="574750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3B5E5B3C-4A69-7349-BFF0-46A7F79C71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798" t="26315" r="1820" b="62700"/>
          <a:stretch/>
        </p:blipFill>
        <p:spPr>
          <a:xfrm>
            <a:off x="10585893" y="4702394"/>
            <a:ext cx="489688" cy="574750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20749C9B-4BBB-9E4C-923D-92E3D5A2D1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798" t="26315" r="1820" b="62700"/>
          <a:stretch/>
        </p:blipFill>
        <p:spPr>
          <a:xfrm>
            <a:off x="4276355" y="4768552"/>
            <a:ext cx="489688" cy="57475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E89B611C-9671-1E42-BA6D-BE54E12412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798" t="26315" r="1820" b="62700"/>
          <a:stretch/>
        </p:blipFill>
        <p:spPr>
          <a:xfrm>
            <a:off x="2661021" y="1723063"/>
            <a:ext cx="489688" cy="574750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7C6DE387-EC5A-8F4E-AD17-BCFD9B938B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798" t="26315" r="1820" b="62700"/>
          <a:stretch/>
        </p:blipFill>
        <p:spPr>
          <a:xfrm>
            <a:off x="2205075" y="2473545"/>
            <a:ext cx="489688" cy="574750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88100A9B-86B4-C24D-8424-EE66760257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798" t="26315" r="1820" b="62700"/>
          <a:stretch/>
        </p:blipFill>
        <p:spPr>
          <a:xfrm>
            <a:off x="7998342" y="2600842"/>
            <a:ext cx="489688" cy="574750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D2735154-A5DF-4144-96AC-BB12C7AABE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798" t="26315" r="1820" b="62700"/>
          <a:stretch/>
        </p:blipFill>
        <p:spPr>
          <a:xfrm>
            <a:off x="6351921" y="1723063"/>
            <a:ext cx="489688" cy="574750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C1193AA4-8D07-A04C-9DFE-BFC5E9CE1A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798" t="26315" r="1820" b="62700"/>
          <a:stretch/>
        </p:blipFill>
        <p:spPr>
          <a:xfrm>
            <a:off x="10607158" y="2190010"/>
            <a:ext cx="489688" cy="574750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B0A7C722-911C-DB4F-8721-8BD110CA78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798" t="26315" r="1820" b="62700"/>
          <a:stretch/>
        </p:blipFill>
        <p:spPr>
          <a:xfrm>
            <a:off x="8760342" y="1054985"/>
            <a:ext cx="489688" cy="574750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D63B606D-F265-5046-AE63-20C63DF5A2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798" t="26315" r="1820" b="62700"/>
          <a:stretch/>
        </p:blipFill>
        <p:spPr>
          <a:xfrm>
            <a:off x="5318937" y="745460"/>
            <a:ext cx="489688" cy="574750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2D2BCBBE-821C-7749-BC70-09742E41BD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798" t="26315" r="1820" b="62700"/>
          <a:stretch/>
        </p:blipFill>
        <p:spPr>
          <a:xfrm>
            <a:off x="4085265" y="2621810"/>
            <a:ext cx="489688" cy="574750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87FCFAC7-0A84-D64F-96C7-E3305ABA34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42" t="1456" r="73478" b="86408"/>
          <a:stretch/>
        </p:blipFill>
        <p:spPr>
          <a:xfrm>
            <a:off x="9106193" y="4577906"/>
            <a:ext cx="425302" cy="635000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0EC9B861-126E-1940-B959-7AA599F775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42" t="1456" r="73478" b="86408"/>
          <a:stretch/>
        </p:blipFill>
        <p:spPr>
          <a:xfrm>
            <a:off x="11215725" y="5712045"/>
            <a:ext cx="425302" cy="635000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B5F55227-E0B5-7545-9084-D60B9EBD09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42" t="1456" r="73478" b="86408"/>
          <a:stretch/>
        </p:blipFill>
        <p:spPr>
          <a:xfrm>
            <a:off x="11003074" y="3625406"/>
            <a:ext cx="425302" cy="635000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1FD2886E-CFD5-7443-B312-E586149C8B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42" t="1456" r="73478" b="86408"/>
          <a:stretch/>
        </p:blipFill>
        <p:spPr>
          <a:xfrm>
            <a:off x="5573233" y="2983022"/>
            <a:ext cx="425302" cy="635000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26D8A278-2BE2-1241-B9D3-917F768FD8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42" t="1456" r="73478" b="86408"/>
          <a:stretch/>
        </p:blipFill>
        <p:spPr>
          <a:xfrm>
            <a:off x="3099539" y="3942906"/>
            <a:ext cx="425302" cy="635000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B1A860B4-F19E-2445-8C59-42412C4398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42" t="1456" r="73478" b="86408"/>
          <a:stretch/>
        </p:blipFill>
        <p:spPr>
          <a:xfrm>
            <a:off x="661876" y="2622992"/>
            <a:ext cx="425302" cy="63500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2B6138F3-D411-2046-A6E1-0C55CF5EE0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42" t="1456" r="73478" b="86408"/>
          <a:stretch/>
        </p:blipFill>
        <p:spPr>
          <a:xfrm>
            <a:off x="7449584" y="3916769"/>
            <a:ext cx="425302" cy="635000"/>
          </a:xfrm>
          <a:prstGeom prst="rect">
            <a:avLst/>
          </a:prstGeom>
        </p:spPr>
      </p:pic>
      <p:pic>
        <p:nvPicPr>
          <p:cNvPr id="37" name="Grafik 36">
            <a:extLst>
              <a:ext uri="{FF2B5EF4-FFF2-40B4-BE49-F238E27FC236}">
                <a16:creationId xmlns:a16="http://schemas.microsoft.com/office/drawing/2014/main" id="{66166163-C2F3-E94E-8CF7-A94B379EF4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42" t="1456" r="73478" b="86408"/>
          <a:stretch/>
        </p:blipFill>
        <p:spPr>
          <a:xfrm>
            <a:off x="5670698" y="4133552"/>
            <a:ext cx="425302" cy="635000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870314ED-258F-8943-AEC8-1C6B855AB4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42" t="1456" r="73478" b="86408"/>
          <a:stretch/>
        </p:blipFill>
        <p:spPr>
          <a:xfrm>
            <a:off x="2353487" y="5225901"/>
            <a:ext cx="425302" cy="635000"/>
          </a:xfrm>
          <a:prstGeom prst="rect">
            <a:avLst/>
          </a:prstGeom>
        </p:spPr>
      </p:pic>
      <p:pic>
        <p:nvPicPr>
          <p:cNvPr id="39" name="Grafik 38">
            <a:extLst>
              <a:ext uri="{FF2B5EF4-FFF2-40B4-BE49-F238E27FC236}">
                <a16:creationId xmlns:a16="http://schemas.microsoft.com/office/drawing/2014/main" id="{72747F8E-6A54-BF47-91D5-F5CEAFA3B7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42" t="1456" r="73478" b="86408"/>
          <a:stretch/>
        </p:blipFill>
        <p:spPr>
          <a:xfrm>
            <a:off x="6171463" y="5538381"/>
            <a:ext cx="425302" cy="635000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72AC88D2-D148-5B4D-BE54-2CD0FEA46A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42" t="1456" r="73478" b="86408"/>
          <a:stretch/>
        </p:blipFill>
        <p:spPr>
          <a:xfrm>
            <a:off x="8547691" y="5712045"/>
            <a:ext cx="425302" cy="63500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9F89B445-1127-6C42-BE7C-0E58B4AE6C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42" t="1456" r="73478" b="86408"/>
          <a:stretch/>
        </p:blipFill>
        <p:spPr>
          <a:xfrm>
            <a:off x="3739856" y="5813224"/>
            <a:ext cx="425302" cy="635000"/>
          </a:xfrm>
          <a:prstGeom prst="rect">
            <a:avLst/>
          </a:prstGeom>
        </p:spPr>
      </p:pic>
      <p:pic>
        <p:nvPicPr>
          <p:cNvPr id="42" name="Grafik 41">
            <a:extLst>
              <a:ext uri="{FF2B5EF4-FFF2-40B4-BE49-F238E27FC236}">
                <a16:creationId xmlns:a16="http://schemas.microsoft.com/office/drawing/2014/main" id="{2B91444F-F1A9-BF46-90EF-A5F60B5A22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42" t="1456" r="73478" b="86408"/>
          <a:stretch/>
        </p:blipFill>
        <p:spPr>
          <a:xfrm>
            <a:off x="350431" y="5874487"/>
            <a:ext cx="425302" cy="635000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D32DAE00-A73C-454F-A834-C7D8C9CAC6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42" t="1456" r="73478" b="86408"/>
          <a:stretch/>
        </p:blipFill>
        <p:spPr>
          <a:xfrm>
            <a:off x="1303818" y="3625406"/>
            <a:ext cx="425302" cy="635000"/>
          </a:xfrm>
          <a:prstGeom prst="rect">
            <a:avLst/>
          </a:prstGeom>
        </p:spPr>
      </p:pic>
      <p:pic>
        <p:nvPicPr>
          <p:cNvPr id="44" name="Grafik 43">
            <a:extLst>
              <a:ext uri="{FF2B5EF4-FFF2-40B4-BE49-F238E27FC236}">
                <a16:creationId xmlns:a16="http://schemas.microsoft.com/office/drawing/2014/main" id="{6E8991BC-6DDA-5748-8082-4A422E8B08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798" t="26315" r="1820" b="62700"/>
          <a:stretch/>
        </p:blipFill>
        <p:spPr>
          <a:xfrm>
            <a:off x="842334" y="4591934"/>
            <a:ext cx="489688" cy="574750"/>
          </a:xfrm>
          <a:prstGeom prst="rect">
            <a:avLst/>
          </a:prstGeom>
        </p:spPr>
      </p:pic>
      <p:pic>
        <p:nvPicPr>
          <p:cNvPr id="45" name="Grafik 44">
            <a:extLst>
              <a:ext uri="{FF2B5EF4-FFF2-40B4-BE49-F238E27FC236}">
                <a16:creationId xmlns:a16="http://schemas.microsoft.com/office/drawing/2014/main" id="{B0C90213-A4FD-9E4A-9533-B9F9E6D886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798" t="26315" r="1820" b="62700"/>
          <a:stretch/>
        </p:blipFill>
        <p:spPr>
          <a:xfrm>
            <a:off x="9712547" y="5742170"/>
            <a:ext cx="489688" cy="574750"/>
          </a:xfrm>
          <a:prstGeom prst="rect">
            <a:avLst/>
          </a:prstGeom>
        </p:spPr>
      </p:pic>
      <p:pic>
        <p:nvPicPr>
          <p:cNvPr id="46" name="Grafik 45">
            <a:extLst>
              <a:ext uri="{FF2B5EF4-FFF2-40B4-BE49-F238E27FC236}">
                <a16:creationId xmlns:a16="http://schemas.microsoft.com/office/drawing/2014/main" id="{267383D0-06D2-374A-B28C-0A8EC35B5C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798" t="26315" r="1820" b="62700"/>
          <a:stretch/>
        </p:blipFill>
        <p:spPr>
          <a:xfrm>
            <a:off x="4981796" y="5767124"/>
            <a:ext cx="489688" cy="574750"/>
          </a:xfrm>
          <a:prstGeom prst="rect">
            <a:avLst/>
          </a:prstGeom>
        </p:spPr>
      </p:pic>
      <p:pic>
        <p:nvPicPr>
          <p:cNvPr id="47" name="Grafik 46">
            <a:extLst>
              <a:ext uri="{FF2B5EF4-FFF2-40B4-BE49-F238E27FC236}">
                <a16:creationId xmlns:a16="http://schemas.microsoft.com/office/drawing/2014/main" id="{FA38AE23-FEEC-8D4E-A0B9-85DCD2361A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798" t="26315" r="1820" b="62700"/>
          <a:stretch/>
        </p:blipFill>
        <p:spPr>
          <a:xfrm>
            <a:off x="4379729" y="3830227"/>
            <a:ext cx="489688" cy="57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882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Simon Besendorfer</dc:creator>
  <cp:lastModifiedBy>Simon Besendorfer</cp:lastModifiedBy>
  <cp:revision>1</cp:revision>
  <dcterms:created xsi:type="dcterms:W3CDTF">2020-10-28T17:22:19Z</dcterms:created>
  <dcterms:modified xsi:type="dcterms:W3CDTF">2020-10-28T17:27:32Z</dcterms:modified>
</cp:coreProperties>
</file>