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9F757-AD65-B142-808D-9351DCA10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D346CC-3E33-E54B-9E57-63846DE88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0CA89C-B37F-7C45-9C64-1D0AED34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9ACF-C938-1D4E-955A-FAD7DEDE883F}" type="datetimeFigureOut">
              <a:rPr lang="de-DE" smtClean="0"/>
              <a:t>29.10.20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7423A9-5702-0943-A13A-B2DB4F9E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1C8914-B3C3-5649-BCB7-68FC118A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48B-518F-EA43-B8DA-8E582AA099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10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3AA3C-7D50-2B4D-A52A-6783C540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16C68A-98BA-144E-A338-16F733FEF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256071-F81A-8A40-A90E-4A8CB568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9ACF-C938-1D4E-955A-FAD7DEDE883F}" type="datetimeFigureOut">
              <a:rPr lang="de-DE" smtClean="0"/>
              <a:t>29.10.20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707F98-60E5-6344-A1BD-DCD894AE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92CF7A-CCCC-7D42-91C3-7A8BE85A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48B-518F-EA43-B8DA-8E582AA099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42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BDDA4B-7051-FC45-A611-C7F11989E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22136E-AF85-D64D-9152-6153721E6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75AA69-0A42-1A41-A56B-20ABBDA6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9ACF-C938-1D4E-955A-FAD7DEDE883F}" type="datetimeFigureOut">
              <a:rPr lang="de-DE" smtClean="0"/>
              <a:t>29.10.20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391D19-F949-9146-B9A9-5AD97936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51071B-BC51-5F4A-9FCF-024BFEF8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48B-518F-EA43-B8DA-8E582AA099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22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50452-3339-D243-A9F9-FBA0F3C6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124EA3-C0AB-B546-AFF4-CA2842AAE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C37521-6CD0-904C-8301-7DC9E16C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9ACF-C938-1D4E-955A-FAD7DEDE883F}" type="datetimeFigureOut">
              <a:rPr lang="de-DE" smtClean="0"/>
              <a:t>29.10.20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4EB28B-7F00-C64D-AF4A-C225028B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3D9165-AB13-E141-9EBE-B4B3DFEC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48B-518F-EA43-B8DA-8E582AA099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28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449F3-CBDA-1D45-B0E5-54239D7D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4F8CCA-08FB-814E-A5B9-EA9CCE830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1FDB18-0B5F-F347-9BC0-CB595A00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9ACF-C938-1D4E-955A-FAD7DEDE883F}" type="datetimeFigureOut">
              <a:rPr lang="de-DE" smtClean="0"/>
              <a:t>29.10.20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812D86-5FE6-354E-99CF-22369FC4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484755-06F6-2943-9172-625D950B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48B-518F-EA43-B8DA-8E582AA099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99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C88A5-D6D1-7D44-93C0-77038582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06E6CD-7ADA-5D42-BEAA-B7D428B1A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EC0380-8C00-7A40-9D43-ED607180E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58A10E-96AD-5A4D-91A3-DAFB6FEF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9ACF-C938-1D4E-955A-FAD7DEDE883F}" type="datetimeFigureOut">
              <a:rPr lang="de-DE" smtClean="0"/>
              <a:t>29.10.20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26E10B-683D-7D43-ABD0-C67888B9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E838FB-B391-7B48-8C15-0ABC950E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48B-518F-EA43-B8DA-8E582AA099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5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58842-BF4C-DE47-A94D-193C80DA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A09F15-EE8D-D741-BF54-7B4797C80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0D37AD-7613-804B-9E0F-92E6F81B1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D433B5-3C08-2946-B162-60E16BC79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F71D26-9DB7-454D-834F-9271E01C9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ACA473-5E53-4E4B-9F91-4D020A452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9ACF-C938-1D4E-955A-FAD7DEDE883F}" type="datetimeFigureOut">
              <a:rPr lang="de-DE" smtClean="0"/>
              <a:t>29.10.20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7B3007-44D5-EB43-B8EB-FD60DDB6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76A61F-22A6-9E49-83FB-C523EB48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48B-518F-EA43-B8DA-8E582AA099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43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ECB7C-3C2F-E84D-B11A-561F08E6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719F31-BBCC-7E4F-AA03-1D085E17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9ACF-C938-1D4E-955A-FAD7DEDE883F}" type="datetimeFigureOut">
              <a:rPr lang="de-DE" smtClean="0"/>
              <a:t>29.10.20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398C3A-DB55-9C43-9682-4AB9AF50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9F8468-7CDD-D04B-BD67-99621844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48B-518F-EA43-B8DA-8E582AA099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4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6F7D887-6269-3840-8D36-D5C4FC6F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9ACF-C938-1D4E-955A-FAD7DEDE883F}" type="datetimeFigureOut">
              <a:rPr lang="de-DE" smtClean="0"/>
              <a:t>29.10.20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96E972-09D5-8E4B-86A8-B10841D4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9B99A7-9397-7446-A19B-B738A00E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48B-518F-EA43-B8DA-8E582AA099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97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20346-7590-EE4B-BF45-83D04BF26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B39323-9FF5-604F-AA8D-FB38A9580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23A1D6-0611-4643-84FA-7B26BCE9A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A135F2-B60A-1D47-8DB7-EE5A4B8A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9ACF-C938-1D4E-955A-FAD7DEDE883F}" type="datetimeFigureOut">
              <a:rPr lang="de-DE" smtClean="0"/>
              <a:t>29.10.20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C3CD95-C952-D246-8FDF-2D6B9FFD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449B91-5134-BC4A-82F9-BE9B7093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48B-518F-EA43-B8DA-8E582AA099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15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62772-98FF-9540-8609-CD21C07DD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FDC48F-369B-7B4C-8279-E7337244E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FBEF2D-09A0-9A4C-ACC2-6C88166A9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9B880E-A2A7-F542-BB22-C69F9192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9ACF-C938-1D4E-955A-FAD7DEDE883F}" type="datetimeFigureOut">
              <a:rPr lang="de-DE" smtClean="0"/>
              <a:t>29.10.20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055F06-E684-1845-BB71-C447AB7F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FA3ADA-37B9-BC4B-A692-65E1466A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48B-518F-EA43-B8DA-8E582AA099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87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2E1FE4-2534-B64D-86FF-2484BABD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14B368-0C3A-6C4C-B219-EF7D4D3B6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A79DE2-4011-BD4E-89E5-426E73B63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B9ACF-C938-1D4E-955A-FAD7DEDE883F}" type="datetimeFigureOut">
              <a:rPr lang="de-DE" smtClean="0"/>
              <a:t>29.10.20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B2BAEE-1406-9D48-891E-904376CF8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67C092-B497-ED43-B151-0016221FC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2948B-518F-EA43-B8DA-8E582AA099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93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C8CE5BC-0953-6F47-AE8C-AD0657DE0EBA}"/>
              </a:ext>
            </a:extLst>
          </p:cNvPr>
          <p:cNvGrpSpPr/>
          <p:nvPr/>
        </p:nvGrpSpPr>
        <p:grpSpPr>
          <a:xfrm>
            <a:off x="0" y="0"/>
            <a:ext cx="12192000" cy="2530549"/>
            <a:chOff x="0" y="0"/>
            <a:chExt cx="12192000" cy="2530549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053365E4-5390-3344-B4B2-F24275EB6C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3101"/>
            <a:stretch/>
          </p:blipFill>
          <p:spPr>
            <a:xfrm>
              <a:off x="0" y="0"/>
              <a:ext cx="12192000" cy="2530549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465EFC29-FA10-334B-89D1-B6C05A866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235" t="5532"/>
            <a:stretch/>
          </p:blipFill>
          <p:spPr>
            <a:xfrm>
              <a:off x="0" y="0"/>
              <a:ext cx="1370284" cy="2360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103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Besendorfer</dc:creator>
  <cp:lastModifiedBy>Simon Besendorfer</cp:lastModifiedBy>
  <cp:revision>2</cp:revision>
  <dcterms:created xsi:type="dcterms:W3CDTF">2020-10-29T17:45:34Z</dcterms:created>
  <dcterms:modified xsi:type="dcterms:W3CDTF">2020-10-29T20:52:02Z</dcterms:modified>
</cp:coreProperties>
</file>