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3" r:id="rId6"/>
    <p:sldId id="269" r:id="rId7"/>
    <p:sldId id="261" r:id="rId8"/>
    <p:sldId id="266" r:id="rId9"/>
    <p:sldId id="265" r:id="rId10"/>
    <p:sldId id="272" r:id="rId11"/>
    <p:sldId id="271" r:id="rId12"/>
    <p:sldId id="270" r:id="rId13"/>
    <p:sldId id="273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8837-5039-41ED-B9BC-F738B3360D64}" type="datetimeFigureOut">
              <a:rPr lang="de-DE"/>
              <a:pPr/>
              <a:t>30.06.2015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012C-D9CD-407F-ACBB-AD5ECE65C3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1012C-D9CD-407F-ACBB-AD5ECE65C39C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3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5BC9-8E77-47C1-BB89-20F126E111F0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164-0F48-4D58-B7D4-F4224632171D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F82-E37F-4540-9E40-2E79E2DC6ADE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592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97A-E1DE-4642-AA4B-BD3883EA8A23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22960" y="1495425"/>
            <a:ext cx="7701915" cy="35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471656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647700" y="1152525"/>
            <a:ext cx="79152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9BF-75AD-47B6-B2FE-BB857E5D9596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3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FC3-9A23-4666-959E-5E36FCD086E7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55BF-9CD9-4994-BA1F-02E2FBCEB918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DC3-09E8-4BD8-8ECB-4DF739DA760C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92DA-8F94-40B7-AFAB-167201D2BB07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D88CAB-D144-4121-B0BA-48F74F2AA981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C5BD-B0D2-499F-8B44-F84F9D4B93DC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70D16-1792-4024-B1D2-A0A5F9C1C36F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Mastermind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cap="none" dirty="0" smtClean="0"/>
              <a:t>Software-Architektur Präsentation SS2015</a:t>
            </a:r>
          </a:p>
          <a:p>
            <a:r>
              <a:rPr lang="de-DE" sz="2700" b="1" cap="none" dirty="0" smtClean="0"/>
              <a:t>Dennis </a:t>
            </a:r>
            <a:r>
              <a:rPr lang="de-DE" sz="2700" b="1" cap="none" dirty="0" err="1" smtClean="0"/>
              <a:t>Moosmann</a:t>
            </a:r>
            <a:r>
              <a:rPr lang="de-DE" sz="2700" b="1" cap="none" dirty="0" smtClean="0"/>
              <a:t> und Andreas Maier</a:t>
            </a:r>
            <a:endParaRPr lang="de-DE" sz="27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68288">
            <a:off x="6264255" y="485463"/>
            <a:ext cx="2107406" cy="2943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6" y="1405855"/>
            <a:ext cx="4443541" cy="14085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74" y="3010544"/>
            <a:ext cx="4324867" cy="15278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48" y="4668207"/>
            <a:ext cx="4364509" cy="15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2" y="1468545"/>
            <a:ext cx="4298606" cy="454508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78" y="1517971"/>
            <a:ext cx="3492360" cy="27906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78" y="4547288"/>
            <a:ext cx="3583460" cy="15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857" y="1355779"/>
            <a:ext cx="6187133" cy="143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sb.append(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"+" 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+ newLine)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614" y="2963972"/>
            <a:ext cx="4182847" cy="161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478" y="4743931"/>
            <a:ext cx="6345749" cy="1471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6128031" cy="865921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Lastetest WUI (mit </a:t>
            </a:r>
            <a:r>
              <a:rPr lang="de-DE" b="1" dirty="0" err="1" smtClean="0"/>
              <a:t>JMeter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5" y="1224412"/>
            <a:ext cx="6601563" cy="13869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25" y="2683282"/>
            <a:ext cx="5896765" cy="35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 smtClean="0"/>
              <a:t>Vielen Dank für Ihre Aufmerksamkeit</a:t>
            </a:r>
            <a:endParaRPr lang="de-DE" sz="5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86A-1E1A-4BBA-8E28-CE7DA8C564DE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Überblick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 fontScale="92500" lnSpcReduction="10000"/>
          </a:bodyPr>
          <a:lstStyle/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Spiel / Die Regeln</a:t>
            </a:r>
          </a:p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Projekt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Architektur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Metriken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Views</a:t>
            </a:r>
          </a:p>
          <a:p>
            <a:pPr marL="531813" lvl="1" indent="-35401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TO-DOs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Plug-Ins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Persistenz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Performanz</a:t>
            </a:r>
            <a:endParaRPr lang="de-DE" sz="3200" dirty="0" smtClean="0"/>
          </a:p>
          <a:p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7107-135F-4272-B660-DC5C627C7572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1u1p2xjjiahg3.cloudfront.net/b6a84cdf-a41c-4d39-835e-8c19102bc810_d.jpg"/>
          <p:cNvPicPr>
            <a:picLocks noChangeAspect="1" noChangeArrowheads="1"/>
          </p:cNvPicPr>
          <p:nvPr/>
        </p:nvPicPr>
        <p:blipFill>
          <a:blip r:embed="rId2"/>
          <a:srcRect l="740" t="711" r="926" b="1968"/>
          <a:stretch>
            <a:fillRect/>
          </a:stretch>
        </p:blipFill>
        <p:spPr bwMode="auto">
          <a:xfrm>
            <a:off x="4510471" y="2569031"/>
            <a:ext cx="4311038" cy="361282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Das Spiel 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Mastermind, SuperHirn, </a:t>
            </a:r>
            <a:r>
              <a:rPr lang="de-DE" sz="3200" dirty="0" err="1" smtClean="0"/>
              <a:t>Variablo</a:t>
            </a:r>
            <a:r>
              <a:rPr lang="de-DE" sz="3200" dirty="0" smtClean="0"/>
              <a:t>…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1970 erfunden</a:t>
            </a:r>
          </a:p>
          <a:p>
            <a:pPr marL="531813" lvl="1" indent="-35401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Zwei Personen</a:t>
            </a:r>
            <a:endParaRPr lang="de-DE" sz="20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83-53D5-432D-AF13-3F33FADF3634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4663440" cy="875445"/>
          </a:xfrm>
        </p:spPr>
        <p:txBody>
          <a:bodyPr/>
          <a:lstStyle/>
          <a:p>
            <a:r>
              <a:rPr lang="de-DE" b="1" dirty="0" smtClean="0"/>
              <a:t>Die Regeln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407584"/>
            <a:ext cx="5082540" cy="4245100"/>
          </a:xfrm>
        </p:spPr>
        <p:txBody>
          <a:bodyPr>
            <a:normAutofit fontScale="77500" lnSpcReduction="20000"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7 verschiedene Farben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Computer wählt 4 davon aus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Ziel: Farbkombination erraten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Mit Lösungs-Hinweisen</a:t>
            </a:r>
          </a:p>
          <a:p>
            <a:pPr marL="542925" lvl="1" indent="-342900">
              <a:lnSpc>
                <a:spcPct val="200000"/>
              </a:lnSpc>
              <a:buFontTx/>
              <a:buChar char="-"/>
            </a:pPr>
            <a:r>
              <a:rPr lang="de-DE" sz="1900" dirty="0" smtClean="0"/>
              <a:t>Weiß: Richtige Farbe an falscher Position</a:t>
            </a:r>
          </a:p>
          <a:p>
            <a:pPr marL="542925" lvl="1" indent="-342900">
              <a:lnSpc>
                <a:spcPct val="200000"/>
              </a:lnSpc>
              <a:buFontTx/>
              <a:buChar char="-"/>
            </a:pPr>
            <a:r>
              <a:rPr lang="de-DE" sz="1900" dirty="0" smtClean="0"/>
              <a:t>Schwarz: Richtige Farbe an richtiger Position 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448-2B95-4BAB-A070-BBA0EF87464D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58" y="1343282"/>
            <a:ext cx="3852842" cy="396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1333" y="3909048"/>
            <a:ext cx="2447925" cy="23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Das Projekt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2346" y="1294752"/>
            <a:ext cx="2880154" cy="496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64" y="1189748"/>
            <a:ext cx="4366550" cy="2682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Metriken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4" y="4503351"/>
            <a:ext cx="3724938" cy="154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1" y="1394460"/>
            <a:ext cx="4287627" cy="442145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78" y="1330973"/>
            <a:ext cx="4127414" cy="2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Views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850" y="1433318"/>
            <a:ext cx="2386099" cy="2169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4681" y="3827281"/>
            <a:ext cx="4151085" cy="2284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6" y="1611398"/>
            <a:ext cx="3981450" cy="416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Plug-Ins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0061" t="17628" r="39956" b="59788"/>
          <a:stretch>
            <a:fillRect/>
          </a:stretch>
        </p:blipFill>
        <p:spPr bwMode="auto">
          <a:xfrm>
            <a:off x="891154" y="1554998"/>
            <a:ext cx="2985521" cy="316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40032" t="17662" r="40008" b="59854"/>
          <a:stretch>
            <a:fillRect/>
          </a:stretch>
        </p:blipFill>
        <p:spPr bwMode="auto">
          <a:xfrm>
            <a:off x="4843220" y="1554996"/>
            <a:ext cx="3043480" cy="32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7" y="5517398"/>
            <a:ext cx="2047875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61" y="5555498"/>
            <a:ext cx="233362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 b="37890"/>
          <a:stretch>
            <a:fillRect/>
          </a:stretch>
        </p:blipFill>
        <p:spPr bwMode="auto">
          <a:xfrm>
            <a:off x="5343197" y="1294118"/>
            <a:ext cx="2573483" cy="371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/>
          <a:srcRect t="-20" b="3840"/>
          <a:stretch/>
        </p:blipFill>
        <p:spPr bwMode="auto">
          <a:xfrm>
            <a:off x="1243401" y="1293341"/>
            <a:ext cx="3625163" cy="3715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01" y="5260117"/>
            <a:ext cx="6673279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183</Words>
  <Application>Microsoft Office PowerPoint</Application>
  <PresentationFormat>Bildschirmpräsentation (4:3)</PresentationFormat>
  <Paragraphs>75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Rückblick</vt:lpstr>
      <vt:lpstr>Mastermind</vt:lpstr>
      <vt:lpstr>Überblick</vt:lpstr>
      <vt:lpstr>Das Spiel </vt:lpstr>
      <vt:lpstr>Die Regeln</vt:lpstr>
      <vt:lpstr>Das Projekt</vt:lpstr>
      <vt:lpstr>Metriken</vt:lpstr>
      <vt:lpstr>Views</vt:lpstr>
      <vt:lpstr>Plug-Ins</vt:lpstr>
      <vt:lpstr>Persistenz</vt:lpstr>
      <vt:lpstr>Persistenz</vt:lpstr>
      <vt:lpstr>Performanz</vt:lpstr>
      <vt:lpstr>Performanz</vt:lpstr>
      <vt:lpstr>Lastetest WUI (mit JMeter)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dennis.moosmann@gmx.de</cp:lastModifiedBy>
  <cp:revision>57</cp:revision>
  <dcterms:created xsi:type="dcterms:W3CDTF">2013-07-31T16:07:17Z</dcterms:created>
  <dcterms:modified xsi:type="dcterms:W3CDTF">2015-06-30T17:07:34Z</dcterms:modified>
</cp:coreProperties>
</file>