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5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00" d="100"/>
          <a:sy n="100" d="100"/>
        </p:scale>
        <p:origin x="-2244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10.06.2015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Nebenläufigkeit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1080"/>
          </a:xfrm>
        </p:spPr>
        <p:txBody>
          <a:bodyPr>
            <a:normAutofit lnSpcReduction="10000"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Views</a:t>
            </a:r>
            <a:endParaRPr lang="de-DE" sz="3200" dirty="0" smtClean="0"/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  <a:endParaRPr lang="de-DE" sz="3200" dirty="0" smtClean="0"/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Performance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Nebenläufigkeit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672396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Für 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4663440" cy="1450757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845734"/>
            <a:ext cx="508254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Hinweisen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2825" t="11562" r="3041" b="22993"/>
          <a:stretch>
            <a:fillRect/>
          </a:stretch>
        </p:blipFill>
        <p:spPr bwMode="auto">
          <a:xfrm>
            <a:off x="5965371" y="1792761"/>
            <a:ext cx="2545207" cy="429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7101" y="1776218"/>
            <a:ext cx="2137248" cy="19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461" y="1820775"/>
            <a:ext cx="3102234" cy="433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8481" y="392253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3439" y="4826939"/>
            <a:ext cx="4591933" cy="134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6108" y="1790053"/>
            <a:ext cx="2541624" cy="437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706" y="1790681"/>
            <a:ext cx="4572001" cy="277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3" y="1859797"/>
            <a:ext cx="3488296" cy="369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859796"/>
            <a:ext cx="3487119" cy="3682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80010" y="1800305"/>
            <a:ext cx="3028950" cy="4371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591" y="1796110"/>
            <a:ext cx="4056359" cy="43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Performance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10.06.2015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123</Words>
  <Application>Microsoft Office PowerPoint</Application>
  <PresentationFormat>Bildschirmpräsentation (4:3)</PresentationFormat>
  <Paragraphs>56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Mastermind</vt:lpstr>
      <vt:lpstr>Überblick</vt:lpstr>
      <vt:lpstr>Das Spiel </vt:lpstr>
      <vt:lpstr>Die Regeln</vt:lpstr>
      <vt:lpstr>Views</vt:lpstr>
      <vt:lpstr>Das Projekt</vt:lpstr>
      <vt:lpstr>Plug-Ins</vt:lpstr>
      <vt:lpstr>Persistenz</vt:lpstr>
      <vt:lpstr>Performance</vt:lpstr>
      <vt:lpstr>Nebenläufigkeit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andi</cp:lastModifiedBy>
  <cp:revision>15</cp:revision>
  <dcterms:created xsi:type="dcterms:W3CDTF">2013-07-31T16:07:17Z</dcterms:created>
  <dcterms:modified xsi:type="dcterms:W3CDTF">2015-06-09T23:27:13Z</dcterms:modified>
</cp:coreProperties>
</file>