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72" r:id="rId11"/>
    <p:sldId id="271" r:id="rId12"/>
    <p:sldId id="270" r:id="rId13"/>
    <p:sldId id="27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7700" y="1152525"/>
            <a:ext cx="79152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6" y="1405855"/>
            <a:ext cx="4443541" cy="14085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4" y="3010544"/>
            <a:ext cx="4324867" cy="15278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8" y="4668207"/>
            <a:ext cx="4364509" cy="15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2" y="1468545"/>
            <a:ext cx="4298606" cy="45450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78" y="1517971"/>
            <a:ext cx="3492360" cy="27906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4547288"/>
            <a:ext cx="3583460" cy="1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857" y="1355779"/>
            <a:ext cx="6187133" cy="14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14" y="2963972"/>
            <a:ext cx="4182847" cy="161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478" y="4743931"/>
            <a:ext cx="6345749" cy="147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6128031" cy="865921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Aktuelle </a:t>
            </a:r>
            <a:r>
              <a:rPr lang="de-DE" b="1" dirty="0" smtClean="0"/>
              <a:t>WUI (mit </a:t>
            </a:r>
            <a:r>
              <a:rPr lang="de-DE" b="1" dirty="0" err="1" smtClean="0"/>
              <a:t>JMeter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265" y="1224412"/>
            <a:ext cx="6601563" cy="13869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225" y="2683282"/>
            <a:ext cx="5896765" cy="35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5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 fontScale="92500"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Projekt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Architektur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Metriken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Performanz</a:t>
            </a: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510471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5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245100"/>
          </a:xfrm>
        </p:spPr>
        <p:txBody>
          <a:bodyPr>
            <a:normAutofit fontScale="77500" lnSpcReduction="20000"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7 verschiedene Farben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Computer wählt 4 davon aus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Ziel: 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Lösungs-Hinweisen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Weiß: Richtige Farbe an falscher Position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Schwarz: Richtige Farbe an richtiger Position 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58" y="1343282"/>
            <a:ext cx="3852842" cy="396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333" y="3909048"/>
            <a:ext cx="2447925" cy="23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346" y="1294752"/>
            <a:ext cx="2880154" cy="496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64" y="1189748"/>
            <a:ext cx="4366550" cy="2682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Metriken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4" y="4503351"/>
            <a:ext cx="3724938" cy="154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1" y="1394460"/>
            <a:ext cx="4287627" cy="44214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78" y="1330973"/>
            <a:ext cx="4127414" cy="2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433318"/>
            <a:ext cx="2386099" cy="216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4681" y="382728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6" y="1611398"/>
            <a:ext cx="3981450" cy="416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3043480" cy="32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517398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61" y="5555498"/>
            <a:ext cx="23336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43197" y="1294118"/>
            <a:ext cx="2573483" cy="37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/>
          <a:srcRect t="-20" b="3840"/>
          <a:stretch/>
        </p:blipFill>
        <p:spPr bwMode="auto">
          <a:xfrm>
            <a:off x="1243401" y="1293341"/>
            <a:ext cx="3625163" cy="371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01" y="5260117"/>
            <a:ext cx="6673279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178</Words>
  <Application>Microsoft Office PowerPoint</Application>
  <PresentationFormat>Bildschirmpräsentation (4:3)</PresentationFormat>
  <Paragraphs>74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Rückblick</vt:lpstr>
      <vt:lpstr>Mastermind</vt:lpstr>
      <vt:lpstr>Überblick</vt:lpstr>
      <vt:lpstr>Das Spiel </vt:lpstr>
      <vt:lpstr>Die Regeln</vt:lpstr>
      <vt:lpstr>Das Projekt</vt:lpstr>
      <vt:lpstr>Metriken</vt:lpstr>
      <vt:lpstr>Views</vt:lpstr>
      <vt:lpstr>Plug-Ins</vt:lpstr>
      <vt:lpstr>Persistenz</vt:lpstr>
      <vt:lpstr>Persistenz</vt:lpstr>
      <vt:lpstr>Performanz</vt:lpstr>
      <vt:lpstr>Performanz</vt:lpstr>
      <vt:lpstr>Aktuelle WUI (mit JMeter)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andi</cp:lastModifiedBy>
  <cp:revision>58</cp:revision>
  <dcterms:created xsi:type="dcterms:W3CDTF">2013-07-31T16:07:17Z</dcterms:created>
  <dcterms:modified xsi:type="dcterms:W3CDTF">2015-06-30T18:05:43Z</dcterms:modified>
</cp:coreProperties>
</file>