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67" r:id="rId11"/>
    <p:sldId id="270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7700" y="1152525"/>
            <a:ext cx="79152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739" y="1402596"/>
            <a:ext cx="6567288" cy="4642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16.06.2015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857" y="1355779"/>
            <a:ext cx="6187133" cy="14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sb.append(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"+" 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newLine)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14" y="2963972"/>
            <a:ext cx="4182847" cy="161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478" y="4743931"/>
            <a:ext cx="6345749" cy="147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Nebenläufigkeit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Performance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Nebenläufigkeit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510471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</a:t>
            </a:r>
            <a:r>
              <a:rPr lang="de-DE" sz="3200" dirty="0" smtClean="0"/>
              <a:t>wei </a:t>
            </a:r>
            <a:r>
              <a:rPr lang="de-DE" sz="3200" dirty="0" smtClean="0"/>
              <a:t>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5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</a:t>
            </a:r>
            <a:r>
              <a:rPr lang="de-DE" sz="3200" dirty="0" smtClean="0"/>
              <a:t>Lösungs-Hinweisen</a:t>
            </a:r>
            <a:endParaRPr lang="de-DE" sz="32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354611"/>
            <a:ext cx="2545207" cy="429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3439" y="4512614"/>
            <a:ext cx="4591933" cy="1469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6108" y="1294753"/>
            <a:ext cx="2706392" cy="46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706" y="1295381"/>
            <a:ext cx="4572001" cy="277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1770" y="3909048"/>
            <a:ext cx="2447925" cy="23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53846" r="6934" b="8272"/>
          <a:stretch/>
        </p:blipFill>
        <p:spPr>
          <a:xfrm>
            <a:off x="629288" y="1403986"/>
            <a:ext cx="3552879" cy="41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7367" r="58397" b="55895"/>
          <a:stretch/>
        </p:blipFill>
        <p:spPr>
          <a:xfrm>
            <a:off x="4838700" y="1394461"/>
            <a:ext cx="3289300" cy="2314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90" y="5715967"/>
            <a:ext cx="5143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433318"/>
            <a:ext cx="2386099" cy="216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0" y="1477875"/>
            <a:ext cx="3312975" cy="462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4681" y="382728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3043480" cy="32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517398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3150" y="5473700"/>
            <a:ext cx="2470150" cy="64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15.06.2015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51434" y="1438355"/>
            <a:ext cx="3187329" cy="460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1" y="1434160"/>
            <a:ext cx="4267200" cy="459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144</Words>
  <Application>Microsoft Office PowerPoint</Application>
  <PresentationFormat>Bildschirmpräsentation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Rückblick</vt:lpstr>
      <vt:lpstr>Mastermind</vt:lpstr>
      <vt:lpstr>Überblick</vt:lpstr>
      <vt:lpstr>Das Spiel </vt:lpstr>
      <vt:lpstr>Die Regeln</vt:lpstr>
      <vt:lpstr>Das Projekt</vt:lpstr>
      <vt:lpstr>Das Projekt</vt:lpstr>
      <vt:lpstr>Views</vt:lpstr>
      <vt:lpstr>Plug-Ins</vt:lpstr>
      <vt:lpstr>Persistenz</vt:lpstr>
      <vt:lpstr>Performanz</vt:lpstr>
      <vt:lpstr>Performanz</vt:lpstr>
      <vt:lpstr>Nebenläufigkeit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andi</cp:lastModifiedBy>
  <cp:revision>36</cp:revision>
  <dcterms:created xsi:type="dcterms:W3CDTF">2013-07-31T16:07:17Z</dcterms:created>
  <dcterms:modified xsi:type="dcterms:W3CDTF">2015-06-15T22:10:18Z</dcterms:modified>
</cp:coreProperties>
</file>