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1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E8837-5039-41ED-B9BC-F738B3360D64}" type="datetimeFigureOut">
              <a:rPr lang="de-DE"/>
              <a:pPr/>
              <a:t>01.06.2015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012C-D9CD-407F-ACBB-AD5ECE65C3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839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1012C-D9CD-407F-ACBB-AD5ECE65C39C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233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5BC9-8E77-47C1-BB89-20F126E111F0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301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5164-0F48-4D58-B7D4-F4224632171D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29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5F82-E37F-4540-9E40-2E79E2DC6ADE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999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997A-E1DE-4642-AA4B-BD3883EA8A23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1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39BF-75AD-47B6-B2FE-BB857E5D9596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443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AFC3-9A23-4666-959E-5E36FCD086E7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55BF-9CD9-4994-BA1F-02E2FBCEB918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692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DC3-09E8-4BD8-8ECB-4DF739DA760C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2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92DA-8F94-40B7-AFAB-167201D2BB07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4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D88CAB-D144-4121-B0BA-48F74F2AA981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5BD-B0D2-499F-8B44-F84F9D4B93DC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8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70D16-1792-4024-B1D2-A0A5F9C1C36F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9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Mastermind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cap="none" dirty="0" smtClean="0"/>
              <a:t>Software-Architektur Präsentation SS2015</a:t>
            </a:r>
          </a:p>
          <a:p>
            <a:r>
              <a:rPr lang="de-DE" sz="2700" b="1" cap="none" dirty="0" smtClean="0"/>
              <a:t>Dennis </a:t>
            </a:r>
            <a:r>
              <a:rPr lang="de-DE" sz="2700" b="1" cap="none" dirty="0" err="1" smtClean="0"/>
              <a:t>Moosmann</a:t>
            </a:r>
            <a:r>
              <a:rPr lang="de-DE" sz="2700" b="1" cap="none" dirty="0" smtClean="0"/>
              <a:t> und </a:t>
            </a:r>
            <a:r>
              <a:rPr lang="de-DE" sz="2700" b="1" cap="none" dirty="0" smtClean="0"/>
              <a:t>A</a:t>
            </a:r>
            <a:r>
              <a:rPr lang="de-DE" sz="2700" b="1" cap="none" dirty="0" smtClean="0"/>
              <a:t>ndreas Maier</a:t>
            </a:r>
            <a:endParaRPr lang="de-DE" sz="27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68288">
            <a:off x="6264255" y="485463"/>
            <a:ext cx="2107406" cy="294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5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Überblick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1080"/>
          </a:xfrm>
        </p:spPr>
        <p:txBody>
          <a:bodyPr>
            <a:normAutofit lnSpcReduction="10000"/>
          </a:bodyPr>
          <a:lstStyle/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Das Spiel / Die Regeln</a:t>
            </a:r>
          </a:p>
          <a:p>
            <a:pPr marL="534988" lvl="1" indent="-33496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Die Umsetzung</a:t>
            </a:r>
          </a:p>
          <a:p>
            <a:pPr marL="531813" lvl="1" indent="-354013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Tätigkeiten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Plug-Ins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Persistenz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Performance</a:t>
            </a:r>
          </a:p>
          <a:p>
            <a:pPr marL="898525" lvl="2" indent="-363538">
              <a:lnSpc>
                <a:spcPct val="150000"/>
              </a:lnSpc>
              <a:buFont typeface="Courier New" pitchFamily="49" charset="0"/>
              <a:buChar char="o"/>
            </a:pPr>
            <a:r>
              <a:rPr lang="de-DE" sz="2000" dirty="0" smtClean="0"/>
              <a:t>Nebenläufigkeit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7107-135F-4272-B660-DC5C627C7572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d1u1p2xjjiahg3.cloudfront.net/b6a84cdf-a41c-4d39-835e-8c19102bc810_d.jpg"/>
          <p:cNvPicPr>
            <a:picLocks noChangeAspect="1" noChangeArrowheads="1"/>
          </p:cNvPicPr>
          <p:nvPr/>
        </p:nvPicPr>
        <p:blipFill>
          <a:blip r:embed="rId2"/>
          <a:srcRect l="740" t="711" r="926" b="1968"/>
          <a:stretch>
            <a:fillRect/>
          </a:stretch>
        </p:blipFill>
        <p:spPr bwMode="auto">
          <a:xfrm>
            <a:off x="4672396" y="2569031"/>
            <a:ext cx="4311038" cy="361282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Das Spiel 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Mastermind, SuperHirn, </a:t>
            </a:r>
            <a:r>
              <a:rPr lang="de-DE" sz="3200" dirty="0" err="1" smtClean="0"/>
              <a:t>Variablo</a:t>
            </a:r>
            <a:r>
              <a:rPr lang="de-DE" sz="3200" dirty="0" smtClean="0"/>
              <a:t>…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1970 erfunden</a:t>
            </a:r>
          </a:p>
          <a:p>
            <a:pPr marL="531813" lvl="1" indent="-35401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Für zwei Personen</a:t>
            </a:r>
            <a:endParaRPr lang="de-DE" sz="2000" dirty="0" smtClean="0"/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3383-53D5-432D-AF13-3F33FADF3634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4663440" cy="1450757"/>
          </a:xfrm>
        </p:spPr>
        <p:txBody>
          <a:bodyPr/>
          <a:lstStyle/>
          <a:p>
            <a:r>
              <a:rPr lang="de-DE" b="1" dirty="0" smtClean="0"/>
              <a:t>Die Regeln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2960" y="1845734"/>
            <a:ext cx="5082540" cy="4431080"/>
          </a:xfrm>
        </p:spPr>
        <p:txBody>
          <a:bodyPr>
            <a:normAutofit/>
          </a:bodyPr>
          <a:lstStyle/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Farbkombination erraten</a:t>
            </a:r>
          </a:p>
          <a:p>
            <a:pPr marL="534988" lvl="1" indent="-334963">
              <a:lnSpc>
                <a:spcPct val="200000"/>
              </a:lnSpc>
              <a:buFont typeface="Arial" pitchFamily="34" charset="0"/>
              <a:buChar char="•"/>
            </a:pPr>
            <a:r>
              <a:rPr lang="de-DE" sz="3200" dirty="0" smtClean="0"/>
              <a:t>Mit Hinweisen</a:t>
            </a:r>
          </a:p>
          <a:p>
            <a:pPr lvl="1">
              <a:buFont typeface="Arial" pitchFamily="34" charset="0"/>
              <a:buChar char="•"/>
            </a:pPr>
            <a:endParaRPr lang="de-DE" sz="3200" dirty="0" smtClean="0"/>
          </a:p>
          <a:p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2825" t="11562" r="3041" b="22993"/>
          <a:stretch>
            <a:fillRect/>
          </a:stretch>
        </p:blipFill>
        <p:spPr bwMode="auto">
          <a:xfrm>
            <a:off x="5965371" y="1792761"/>
            <a:ext cx="2641600" cy="446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E448-2B95-4BAB-A070-BBA0EF87464D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Die Umsetzung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7100" y="1776218"/>
            <a:ext cx="2278743" cy="207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461" y="1820775"/>
            <a:ext cx="3102234" cy="433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8481" y="3922531"/>
            <a:ext cx="4151085" cy="228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Tätigkeiten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342" y="1945036"/>
            <a:ext cx="6392786" cy="388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5422857" cy="1450757"/>
          </a:xfrm>
        </p:spPr>
        <p:txBody>
          <a:bodyPr/>
          <a:lstStyle/>
          <a:p>
            <a:r>
              <a:rPr lang="de-DE" b="1" dirty="0" smtClean="0"/>
              <a:t>Tätigkeiten</a:t>
            </a:r>
            <a:endParaRPr lang="de-DE" b="1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1910-E735-476D-980E-B979AA991A9A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 smtClean="0"/>
              <a:t>Vielen Dank für Ihre Aufmerksamkeit</a:t>
            </a:r>
            <a:endParaRPr lang="de-DE" sz="5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86A-1E1A-4BBA-8E28-CE7DA8C564DE}" type="datetime1">
              <a:rPr lang="de-DE" smtClean="0"/>
              <a:t>01.06.2015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Architektur Präsentation - SS2015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100</Words>
  <Application>Microsoft Office PowerPoint</Application>
  <PresentationFormat>Bildschirmpräsentation (4:3)</PresentationFormat>
  <Paragraphs>44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Rückblick</vt:lpstr>
      <vt:lpstr>Mastermind</vt:lpstr>
      <vt:lpstr>Überblick</vt:lpstr>
      <vt:lpstr>Das Spiel </vt:lpstr>
      <vt:lpstr>Die Regeln</vt:lpstr>
      <vt:lpstr>Die Umsetzung</vt:lpstr>
      <vt:lpstr>Tätigkeiten</vt:lpstr>
      <vt:lpstr>Tätigkeiten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andi</cp:lastModifiedBy>
  <cp:revision>10</cp:revision>
  <dcterms:created xsi:type="dcterms:W3CDTF">2013-07-31T16:07:17Z</dcterms:created>
  <dcterms:modified xsi:type="dcterms:W3CDTF">2015-06-01T21:57:29Z</dcterms:modified>
</cp:coreProperties>
</file>