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1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3" r:id="rId6"/>
    <p:sldId id="269" r:id="rId7"/>
    <p:sldId id="261" r:id="rId8"/>
    <p:sldId id="266" r:id="rId9"/>
    <p:sldId id="265" r:id="rId10"/>
    <p:sldId id="267" r:id="rId11"/>
    <p:sldId id="26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100" d="100"/>
          <a:sy n="100" d="100"/>
        </p:scale>
        <p:origin x="966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E8837-5039-41ED-B9BC-F738B3360D64}" type="datetimeFigureOut">
              <a:rPr lang="de-DE"/>
              <a:pPr/>
              <a:t>10.06.2015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1012C-D9CD-407F-ACBB-AD5ECE65C39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39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1012C-D9CD-407F-ACBB-AD5ECE65C39C}" type="slidenum">
              <a:rPr lang="de-DE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33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5BC9-8E77-47C1-BB89-20F126E111F0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1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5164-0F48-4D58-B7D4-F4224632171D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9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F82-E37F-4540-9E40-2E79E2DC6ADE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9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6592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97A-E1DE-4642-AA4B-BD3883EA8A23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822960" y="1495425"/>
            <a:ext cx="7701915" cy="350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52525"/>
            <a:ext cx="7543800" cy="4716569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742950" y="1152525"/>
            <a:ext cx="766641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6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39BF-75AD-47B6-B2FE-BB857E5D9596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43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AFC3-9A23-4666-959E-5E36FCD086E7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2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55BF-9CD9-4994-BA1F-02E2FBCEB918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2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2DC3-09E8-4BD8-8ECB-4DF739DA760C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5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92DA-8F94-40B7-AFAB-167201D2BB07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1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1D88CAB-D144-4121-B0BA-48F74F2AA981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C5BD-B0D2-499F-8B44-F84F9D4B93DC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6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470D16-1792-4024-B1D2-A0A5F9C1C36F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Mastermind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cap="none" dirty="0" smtClean="0"/>
              <a:t>Software-Architektur Präsentation SS2015</a:t>
            </a:r>
          </a:p>
          <a:p>
            <a:r>
              <a:rPr lang="de-DE" sz="2700" b="1" cap="none" dirty="0" smtClean="0"/>
              <a:t>Dennis </a:t>
            </a:r>
            <a:r>
              <a:rPr lang="de-DE" sz="2700" b="1" cap="none" dirty="0" err="1" smtClean="0"/>
              <a:t>Moosmann</a:t>
            </a:r>
            <a:r>
              <a:rPr lang="de-DE" sz="2700" b="1" cap="none" dirty="0" smtClean="0"/>
              <a:t> und Andreas Maier</a:t>
            </a:r>
            <a:endParaRPr lang="de-DE" sz="2700" b="1" cap="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68288">
            <a:off x="6264255" y="485463"/>
            <a:ext cx="2107406" cy="2943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05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Performance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Nebenläufigkeit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 smtClean="0"/>
              <a:t>Vielen Dank für Ihre Aufmerksamkeit</a:t>
            </a:r>
            <a:endParaRPr lang="de-DE" sz="5400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886A-1E1A-4BBA-8E28-CE7DA8C564DE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Überblick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400175"/>
            <a:ext cx="7543800" cy="4876639"/>
          </a:xfrm>
        </p:spPr>
        <p:txBody>
          <a:bodyPr>
            <a:normAutofit/>
          </a:bodyPr>
          <a:lstStyle/>
          <a:p>
            <a:pPr marL="534988" lvl="1" indent="-33496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Das Spiel / Die Regeln</a:t>
            </a:r>
          </a:p>
          <a:p>
            <a:pPr marL="534988" lvl="1" indent="-33496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Views</a:t>
            </a:r>
          </a:p>
          <a:p>
            <a:pPr marL="531813" lvl="1" indent="-35401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TO-DOs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Plug-Ins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Persistenz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Performance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Nebenläufigkeit</a:t>
            </a:r>
          </a:p>
          <a:p>
            <a:pPr lvl="1">
              <a:buFont typeface="Arial" pitchFamily="34" charset="0"/>
              <a:buChar char="•"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7107-135F-4272-B660-DC5C627C7572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1u1p2xjjiahg3.cloudfront.net/b6a84cdf-a41c-4d39-835e-8c19102bc810_d.jpg"/>
          <p:cNvPicPr>
            <a:picLocks noChangeAspect="1" noChangeArrowheads="1"/>
          </p:cNvPicPr>
          <p:nvPr/>
        </p:nvPicPr>
        <p:blipFill>
          <a:blip r:embed="rId2"/>
          <a:srcRect l="740" t="711" r="926" b="1968"/>
          <a:stretch>
            <a:fillRect/>
          </a:stretch>
        </p:blipFill>
        <p:spPr bwMode="auto">
          <a:xfrm>
            <a:off x="4672396" y="2569031"/>
            <a:ext cx="4311038" cy="361282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Das Spiel 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152525"/>
            <a:ext cx="7543800" cy="5124289"/>
          </a:xfrm>
        </p:spPr>
        <p:txBody>
          <a:bodyPr>
            <a:normAutofit/>
          </a:bodyPr>
          <a:lstStyle/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Mastermind, SuperHirn, </a:t>
            </a:r>
            <a:r>
              <a:rPr lang="de-DE" sz="3200" dirty="0" err="1" smtClean="0"/>
              <a:t>Variablo</a:t>
            </a:r>
            <a:r>
              <a:rPr lang="de-DE" sz="3200" dirty="0" smtClean="0"/>
              <a:t>…</a:t>
            </a:r>
          </a:p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1970 erfunden</a:t>
            </a:r>
          </a:p>
          <a:p>
            <a:pPr marL="531813" lvl="1" indent="-35401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Für zwei Personen</a:t>
            </a:r>
            <a:endParaRPr lang="de-DE" sz="2000" dirty="0" smtClean="0"/>
          </a:p>
          <a:p>
            <a:pPr lvl="1">
              <a:buFont typeface="Arial" pitchFamily="34" charset="0"/>
              <a:buChar char="•"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3383-53D5-432D-AF13-3F33FADF3634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4663440" cy="875446"/>
          </a:xfrm>
        </p:spPr>
        <p:txBody>
          <a:bodyPr/>
          <a:lstStyle/>
          <a:p>
            <a:r>
              <a:rPr lang="de-DE" b="1" dirty="0" smtClean="0"/>
              <a:t>Die Regeln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407584"/>
            <a:ext cx="5082540" cy="4431080"/>
          </a:xfrm>
        </p:spPr>
        <p:txBody>
          <a:bodyPr>
            <a:normAutofit/>
          </a:bodyPr>
          <a:lstStyle/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Farbkombination erraten</a:t>
            </a:r>
          </a:p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Mit Hinweisen</a:t>
            </a:r>
          </a:p>
          <a:p>
            <a:pPr lvl="1">
              <a:buFont typeface="Arial" pitchFamily="34" charset="0"/>
              <a:buChar char="•"/>
            </a:pPr>
            <a:endParaRPr lang="de-DE" sz="3200" dirty="0" smtClean="0"/>
          </a:p>
          <a:p>
            <a:endParaRPr lang="de-DE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42825" t="11562" r="3041" b="22993"/>
          <a:stretch>
            <a:fillRect/>
          </a:stretch>
        </p:blipFill>
        <p:spPr bwMode="auto">
          <a:xfrm>
            <a:off x="5965371" y="1354611"/>
            <a:ext cx="2545207" cy="4298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E448-2B95-4BAB-A070-BBA0EF87464D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Das Projekt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3439" y="4341164"/>
            <a:ext cx="4591933" cy="1349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6108" y="1294753"/>
            <a:ext cx="2541624" cy="437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6706" y="1295381"/>
            <a:ext cx="4572001" cy="2779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Das Projekt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53846" r="6934" b="8272"/>
          <a:stretch/>
        </p:blipFill>
        <p:spPr>
          <a:xfrm>
            <a:off x="953139" y="1594486"/>
            <a:ext cx="3577070" cy="4225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/>
          <a:srcRect l="7367" r="58397" b="55895"/>
          <a:stretch/>
        </p:blipFill>
        <p:spPr>
          <a:xfrm>
            <a:off x="4838700" y="1594486"/>
            <a:ext cx="3555457" cy="2313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59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Views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7101" y="1433318"/>
            <a:ext cx="2137248" cy="1943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461" y="1477875"/>
            <a:ext cx="3102234" cy="4333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8481" y="3579631"/>
            <a:ext cx="4151085" cy="2284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Plug-Ins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40061" t="17628" r="39956" b="59788"/>
          <a:stretch>
            <a:fillRect/>
          </a:stretch>
        </p:blipFill>
        <p:spPr bwMode="auto">
          <a:xfrm>
            <a:off x="891154" y="1554998"/>
            <a:ext cx="2985521" cy="3163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40032" t="17662" r="40008" b="59854"/>
          <a:stretch>
            <a:fillRect/>
          </a:stretch>
        </p:blipFill>
        <p:spPr bwMode="auto">
          <a:xfrm>
            <a:off x="4843220" y="1554996"/>
            <a:ext cx="2995855" cy="3163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837" y="5317373"/>
            <a:ext cx="2047875" cy="58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150" y="4864934"/>
            <a:ext cx="3533775" cy="1057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Persistenz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 b="37890"/>
          <a:stretch>
            <a:fillRect/>
          </a:stretch>
        </p:blipFill>
        <p:spPr bwMode="auto">
          <a:xfrm>
            <a:off x="5380010" y="1438355"/>
            <a:ext cx="3028950" cy="4371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7591" y="1434160"/>
            <a:ext cx="4056359" cy="4370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132</Words>
  <Application>Microsoft Office PowerPoint</Application>
  <PresentationFormat>Bildschirmpräsentation (4:3)</PresentationFormat>
  <Paragraphs>60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Rückblick</vt:lpstr>
      <vt:lpstr>Mastermind</vt:lpstr>
      <vt:lpstr>Überblick</vt:lpstr>
      <vt:lpstr>Das Spiel </vt:lpstr>
      <vt:lpstr>Die Regeln</vt:lpstr>
      <vt:lpstr>Das Projekt</vt:lpstr>
      <vt:lpstr>Das Projekt</vt:lpstr>
      <vt:lpstr>Views</vt:lpstr>
      <vt:lpstr>Plug-Ins</vt:lpstr>
      <vt:lpstr>Persistenz</vt:lpstr>
      <vt:lpstr>Performance</vt:lpstr>
      <vt:lpstr>Nebenläufigkeit</vt:lpstr>
      <vt:lpstr>Vielen Dank für Ihre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andmaier</cp:lastModifiedBy>
  <cp:revision>22</cp:revision>
  <dcterms:created xsi:type="dcterms:W3CDTF">2013-07-31T16:07:17Z</dcterms:created>
  <dcterms:modified xsi:type="dcterms:W3CDTF">2015-06-10T13:38:29Z</dcterms:modified>
</cp:coreProperties>
</file>