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5637-700B-454B-8E62-2D7910BD5AB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A7F5-8983-443E-AFEF-3CCE8A16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4092"/>
          </a:xfrm>
        </p:spPr>
        <p:txBody>
          <a:bodyPr/>
          <a:lstStyle/>
          <a:p>
            <a:r>
              <a:rPr lang="en-US" dirty="0"/>
              <a:t>Assignment 5</a:t>
            </a:r>
            <a:br>
              <a:rPr lang="en-US" dirty="0"/>
            </a:br>
            <a:r>
              <a:rPr lang="en-US" dirty="0"/>
              <a:t>Neural Style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9501"/>
            <a:ext cx="9144000" cy="18882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Simon Han YANG 1930026144</a:t>
            </a:r>
          </a:p>
          <a:p>
            <a:r>
              <a:rPr lang="en-US" sz="3200" dirty="0">
                <a:solidFill>
                  <a:srgbClr val="0070C0"/>
                </a:solidFill>
              </a:rPr>
              <a:t>Put in Your partner’s name and ID</a:t>
            </a:r>
          </a:p>
        </p:txBody>
      </p:sp>
    </p:spTree>
    <p:extLst>
      <p:ext uri="{BB962C8B-B14F-4D97-AF65-F5344CB8AC3E}">
        <p14:creationId xmlns:p14="http://schemas.microsoft.com/office/powerpoint/2010/main" val="416090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 – Generated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4F9CB-AD96-4D67-5A51-C9E179B3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64" y="1969429"/>
            <a:ext cx="5947472" cy="42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2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562"/>
            <a:ext cx="10515600" cy="542540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put your images in the slides for each of the cases.</a:t>
            </a:r>
          </a:p>
        </p:txBody>
      </p:sp>
    </p:spTree>
    <p:extLst>
      <p:ext uri="{BB962C8B-B14F-4D97-AF65-F5344CB8AC3E}">
        <p14:creationId xmlns:p14="http://schemas.microsoft.com/office/powerpoint/2010/main" val="207080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50108"/>
          </a:xfrm>
        </p:spPr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15235"/>
            <a:ext cx="5157787" cy="388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Content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15025"/>
            <a:ext cx="5183188" cy="488515"/>
          </a:xfrm>
        </p:spPr>
        <p:txBody>
          <a:bodyPr>
            <a:normAutofit/>
          </a:bodyPr>
          <a:lstStyle/>
          <a:p>
            <a:r>
              <a:rPr lang="en-US" dirty="0"/>
              <a:t>Style image (change if needed)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2" y="2033570"/>
            <a:ext cx="5183188" cy="408854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72" y="2021044"/>
            <a:ext cx="5486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5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– Generated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79B2C-FB2E-F00A-3803-5A157CD9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9" y="1690688"/>
            <a:ext cx="5836579" cy="46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50108"/>
          </a:xfrm>
        </p:spPr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15235"/>
            <a:ext cx="5157787" cy="388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Content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15025"/>
            <a:ext cx="5183188" cy="488515"/>
          </a:xfrm>
        </p:spPr>
        <p:txBody>
          <a:bodyPr>
            <a:normAutofit/>
          </a:bodyPr>
          <a:lstStyle/>
          <a:p>
            <a:r>
              <a:rPr lang="en-US" dirty="0"/>
              <a:t>Style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D278-67A8-5C8E-9558-D7AD4514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39951"/>
            <a:ext cx="3286163" cy="4482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DDDB4-5EDF-6E2C-5512-3E103A63E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09" y="1839951"/>
            <a:ext cx="6489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– Generated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1356B-CE13-72A0-A99F-91E1C976F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13" y="1579136"/>
            <a:ext cx="3272573" cy="44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50108"/>
          </a:xfrm>
        </p:spPr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15235"/>
            <a:ext cx="5157787" cy="388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Content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15025"/>
            <a:ext cx="5183188" cy="488515"/>
          </a:xfrm>
        </p:spPr>
        <p:txBody>
          <a:bodyPr>
            <a:normAutofit/>
          </a:bodyPr>
          <a:lstStyle/>
          <a:p>
            <a:r>
              <a:rPr lang="en-US" dirty="0"/>
              <a:t>Style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F601-F1CC-EBF1-8AF8-4CB0AB35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7" y="1817649"/>
            <a:ext cx="3324360" cy="4427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19697-2E64-EFA5-D148-0DE890BC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5" y="1901283"/>
            <a:ext cx="6489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– Generated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24602-5C92-ECAE-25E4-874E0368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94" y="1869067"/>
            <a:ext cx="3197612" cy="42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50108"/>
          </a:xfrm>
        </p:spPr>
        <p:txBody>
          <a:bodyPr/>
          <a:lstStyle/>
          <a:p>
            <a:r>
              <a:rPr lang="en-US" dirty="0"/>
              <a:t>Case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15235"/>
            <a:ext cx="5157787" cy="388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Content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15025"/>
            <a:ext cx="5183188" cy="488515"/>
          </a:xfrm>
        </p:spPr>
        <p:txBody>
          <a:bodyPr>
            <a:normAutofit/>
          </a:bodyPr>
          <a:lstStyle/>
          <a:p>
            <a:r>
              <a:rPr lang="en-US" dirty="0"/>
              <a:t>Style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BC968-B89F-7CC7-5160-97C3CADA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56725"/>
            <a:ext cx="4235418" cy="2986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0A175-ACD0-F3F3-31A9-CC9566F27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856726"/>
            <a:ext cx="4454912" cy="29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5 Neural Style Transfer</vt:lpstr>
      <vt:lpstr>PowerPoint Presentation</vt:lpstr>
      <vt:lpstr>Case 1</vt:lpstr>
      <vt:lpstr>Case 1 – Generated Image</vt:lpstr>
      <vt:lpstr>Case 2</vt:lpstr>
      <vt:lpstr>Case 2 – Generated Image</vt:lpstr>
      <vt:lpstr>Case 3</vt:lpstr>
      <vt:lpstr>Case 3 – Generated Image</vt:lpstr>
      <vt:lpstr>Case 4</vt:lpstr>
      <vt:lpstr>Case 4 – Generated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Neural Style Transfer</dc:title>
  <dc:creator>j f</dc:creator>
  <cp:lastModifiedBy>office</cp:lastModifiedBy>
  <cp:revision>14</cp:revision>
  <dcterms:created xsi:type="dcterms:W3CDTF">2022-11-12T13:19:55Z</dcterms:created>
  <dcterms:modified xsi:type="dcterms:W3CDTF">2022-11-22T01:13:54Z</dcterms:modified>
</cp:coreProperties>
</file>