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6" r:id="rId5"/>
    <p:sldId id="271" r:id="rId6"/>
    <p:sldId id="269" r:id="rId7"/>
    <p:sldId id="270" r:id="rId8"/>
    <p:sldId id="26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C1CE-995F-4E90-AEC1-6490E56DF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366F7-2590-4824-9C9F-DC1372C53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9192-8E2B-4A5E-8BEC-59B73F11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2FDB-2339-43EA-832D-A069F17F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155F8-BEE5-4E91-B2E4-1FDA7B22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C49CE-50D1-4540-A823-166980E71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3865" y="6093460"/>
            <a:ext cx="3362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2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76A9-F09C-49CB-82BB-951B9574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86E00-69CE-4726-983B-197562D37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F102F-93B6-42F5-A5EF-A7D20FED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A0F3-3C72-41E9-9731-424E380B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7770E-810E-4B85-8367-198DAACE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40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26E65-514E-4EC5-BB80-65942755F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2A79-96C2-4F2F-95BB-250349EAE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70E1-E57A-41B9-A11A-A62006C0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AFE9-A4F5-4C1D-B840-D56109A4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7B40-2802-4306-BB84-5B1B90BA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758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730F-97F6-4773-A8DB-11552A32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9BDE-4701-4C42-A257-2F2F4E48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ACE80-BFE9-405F-975E-95B46205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E993-5B9F-4FDA-ABB7-CE531C53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7E387-6A44-4B89-B4C4-98CC5672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BB209-E8E4-4966-93A7-9193A7F73A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3865" y="6093460"/>
            <a:ext cx="3362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5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0BFD-094D-4EFD-A1A7-59FC9B81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31E6A-B011-492D-B596-C0ADFD434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F1F0F-CC74-47CE-9C29-D1680A1D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9F48F-B8B2-49C1-9ECB-47B26C55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921B-825B-461E-B6E0-66C8BA61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47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48B9-DE8D-4CEF-B3C2-B05E78F0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6758-506B-4C12-86C6-A7306F78D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854D5-6776-4388-8413-ADF86B58C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3D53-B014-4779-9C88-DC801982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8825-410A-4F35-A97F-7DE56E79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373C2-6103-4CD4-A20D-39B50F24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2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5CCD-FCCA-4254-A2AD-AA75705C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8D6A8-18F0-46C5-8361-09DFEC98F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4B90C-C04A-4698-93FA-C229761A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7C799-CD92-489D-AEBA-0951E6D38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FD828-FFB8-4D4E-A15A-3264467DD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40A2F-ACDF-4BB7-A439-72D1DE6A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A34EE-5526-4E1B-B453-0EF6B764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14470B-766D-4086-AE23-27A53F1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07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98DA-62F2-497B-AAAA-F7398DF34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0F2B7-F2EA-40D9-B8AC-727BDFF0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348CD-0749-4B47-B031-CC12FDAE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D68F1-3FC5-4453-94B3-5DFB517A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042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1C6F7-5C3C-40F0-AECF-F796E9E4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581A3-9FC9-42E3-AD53-1EBF25CC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4F4C6-A1E2-4869-A99A-A0C5170D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84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1FB4-A9CF-4352-8847-E8B22AF7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D4E6-D825-4EAD-BD0C-0CFE6C65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71B76-105A-46B7-B82C-931E04521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74D45-91CE-4301-86F8-2F1466AD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D6236-6637-495F-B52C-10BB6E28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04A83-EB43-4BD0-999A-4145083C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120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FB2F-F22A-43B5-A151-65692DD9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925D2-0308-4E4D-BEF7-7316A7657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132E6-0310-44AB-8793-A33990621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60D40-D3E1-4CCE-BA79-3148B001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9D55-BD2D-4C58-A4F3-A4BAA5AD1AF6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DCC21-0095-48F2-B212-5EB46653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9CBD3-B5E7-46F9-819D-2650592A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57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F331B-EAD4-4185-AA9E-1842FE1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5243-E411-463E-AC93-D64D6263E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DD2D1-4F6D-4FB5-8517-B7665CB05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9D55-BD2D-4C58-A4F3-A4BAA5AD1AF6}" type="datetimeFigureOut">
              <a:rPr lang="nl-NL" smtClean="0"/>
              <a:t>18-9-2018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5435-8E21-41F0-846C-188112209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CD821-7606-4A74-B6C7-C7FC999E5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9915-DC98-461E-88AC-59864DEA70E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53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9A20-BF28-48DE-8076-9306C0C74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Science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CB124-3FE4-4230-90A1-CE4560D81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Lesson</a:t>
            </a:r>
            <a:r>
              <a:rPr lang="nl-NL" dirty="0"/>
              <a:t> #4</a:t>
            </a:r>
          </a:p>
          <a:p>
            <a:r>
              <a:rPr lang="nl-NL" dirty="0"/>
              <a:t>19.09.2018</a:t>
            </a:r>
          </a:p>
        </p:txBody>
      </p:sp>
    </p:spTree>
    <p:extLst>
      <p:ext uri="{BB962C8B-B14F-4D97-AF65-F5344CB8AC3E}">
        <p14:creationId xmlns:p14="http://schemas.microsoft.com/office/powerpoint/2010/main" val="50446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FEF4-8E54-4CC8-B2FC-D82EFB6B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5490-5855-4DDB-BBFD-9E1483AA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… how to program in Python</a:t>
            </a:r>
          </a:p>
          <a:p>
            <a:pPr marL="0" indent="0">
              <a:buNone/>
            </a:pPr>
            <a:r>
              <a:rPr lang="en-US" dirty="0"/>
              <a:t>… how to process data</a:t>
            </a:r>
          </a:p>
          <a:p>
            <a:pPr marL="0" indent="0">
              <a:buNone/>
            </a:pPr>
            <a:r>
              <a:rPr lang="en-US" dirty="0"/>
              <a:t>… more about data science and machine learning</a:t>
            </a:r>
          </a:p>
          <a:p>
            <a:pPr marL="0" indent="0">
              <a:buNone/>
            </a:pPr>
            <a:r>
              <a:rPr lang="en-US" dirty="0"/>
              <a:t>… real-world stuff</a:t>
            </a:r>
          </a:p>
          <a:p>
            <a:pPr marL="0" indent="0">
              <a:buNone/>
            </a:pPr>
            <a:r>
              <a:rPr lang="en-US" b="1" dirty="0"/>
              <a:t>… want to start a career in Tech!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673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1141-750E-4937-BF25-3CE549FC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learned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CD72-B80D-4E48-900C-189832A6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b="1" dirty="0"/>
              <a:t>data </a:t>
            </a:r>
            <a:r>
              <a:rPr lang="nl-NL" b="1" dirty="0" err="1"/>
              <a:t>scientist</a:t>
            </a:r>
            <a:r>
              <a:rPr lang="nl-NL" b="1" dirty="0"/>
              <a:t> </a:t>
            </a:r>
            <a:r>
              <a:rPr lang="nl-NL" dirty="0" err="1"/>
              <a:t>creates</a:t>
            </a:r>
            <a:r>
              <a:rPr lang="nl-NL" dirty="0"/>
              <a:t> business </a:t>
            </a:r>
            <a:r>
              <a:rPr lang="nl-NL" dirty="0" err="1"/>
              <a:t>value</a:t>
            </a:r>
            <a:r>
              <a:rPr lang="nl-NL" dirty="0"/>
              <a:t> out of data</a:t>
            </a:r>
          </a:p>
          <a:p>
            <a:r>
              <a:rPr lang="nl-NL" b="1" dirty="0"/>
              <a:t>Python</a:t>
            </a:r>
            <a:r>
              <a:rPr lang="nl-NL" dirty="0"/>
              <a:t> is a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data </a:t>
            </a:r>
            <a:r>
              <a:rPr lang="nl-NL" dirty="0" err="1"/>
              <a:t>science</a:t>
            </a:r>
            <a:r>
              <a:rPr lang="nl-NL" dirty="0"/>
              <a:t> stuff</a:t>
            </a:r>
          </a:p>
          <a:p>
            <a:r>
              <a:rPr lang="nl-NL" dirty="0"/>
              <a:t>A </a:t>
            </a:r>
            <a:r>
              <a:rPr lang="nl-NL" dirty="0" err="1"/>
              <a:t>jupyter</a:t>
            </a:r>
            <a:r>
              <a:rPr lang="nl-NL" dirty="0"/>
              <a:t> </a:t>
            </a:r>
            <a:r>
              <a:rPr lang="nl-NL" b="1" dirty="0"/>
              <a:t>notebook</a:t>
            </a:r>
            <a:r>
              <a:rPr lang="nl-NL" dirty="0"/>
              <a:t>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easier</a:t>
            </a:r>
            <a:endParaRPr lang="nl-NL" dirty="0"/>
          </a:p>
          <a:p>
            <a:r>
              <a:rPr lang="nl-NL" dirty="0"/>
              <a:t>We share codes on Github.com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b="1" dirty="0"/>
              <a:t>Git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635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96F3-D9DD-446C-A862-9A973E8D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 a Python </a:t>
            </a:r>
            <a:r>
              <a:rPr lang="nl-NL" dirty="0" err="1"/>
              <a:t>programmer</a:t>
            </a:r>
            <a:r>
              <a:rPr lang="nl-NL" dirty="0"/>
              <a:t>, I </a:t>
            </a:r>
            <a:r>
              <a:rPr lang="nl-NL" dirty="0" err="1"/>
              <a:t>use</a:t>
            </a:r>
            <a:r>
              <a:rPr lang="nl-NL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B246-1EA5-4550-A0E9-408CAB030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Variables</a:t>
            </a:r>
            <a:r>
              <a:rPr lang="nl-NL" dirty="0"/>
              <a:t> of different data </a:t>
            </a:r>
            <a:r>
              <a:rPr lang="nl-NL" b="1" dirty="0"/>
              <a:t>types</a:t>
            </a:r>
            <a:r>
              <a:rPr lang="nl-NL" dirty="0"/>
              <a:t> </a:t>
            </a:r>
            <a:r>
              <a:rPr lang="nl-NL" dirty="0" err="1"/>
              <a:t>types</a:t>
            </a:r>
            <a:endParaRPr lang="nl-NL" i="1" dirty="0"/>
          </a:p>
          <a:p>
            <a:r>
              <a:rPr lang="nl-NL" dirty="0"/>
              <a:t>Data </a:t>
            </a:r>
            <a:r>
              <a:rPr lang="nl-NL" b="1" dirty="0" err="1"/>
              <a:t>structures</a:t>
            </a:r>
            <a:r>
              <a:rPr lang="nl-NL" dirty="0"/>
              <a:t> like </a:t>
            </a:r>
            <a:r>
              <a:rPr lang="nl-NL" dirty="0" err="1"/>
              <a:t>lists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dictionaries</a:t>
            </a:r>
            <a:endParaRPr lang="nl-NL" dirty="0"/>
          </a:p>
          <a:p>
            <a:r>
              <a:rPr lang="nl-NL" dirty="0"/>
              <a:t>Python </a:t>
            </a:r>
            <a:r>
              <a:rPr lang="nl-NL" b="1" dirty="0" err="1"/>
              <a:t>Pandas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extra cool data </a:t>
            </a:r>
            <a:r>
              <a:rPr lang="nl-NL" dirty="0" err="1"/>
              <a:t>science</a:t>
            </a:r>
            <a:r>
              <a:rPr lang="nl-NL" dirty="0"/>
              <a:t> stuff</a:t>
            </a:r>
          </a:p>
          <a:p>
            <a:r>
              <a:rPr lang="nl-NL" b="1" dirty="0"/>
              <a:t>Dataframes</a:t>
            </a:r>
            <a:r>
              <a:rPr lang="nl-NL" dirty="0"/>
              <a:t> as </a:t>
            </a:r>
            <a:r>
              <a:rPr lang="nl-NL" dirty="0" err="1"/>
              <a:t>starting</a:t>
            </a:r>
            <a:r>
              <a:rPr lang="nl-NL" dirty="0"/>
              <a:t> point</a:t>
            </a:r>
          </a:p>
        </p:txBody>
      </p:sp>
    </p:spTree>
    <p:extLst>
      <p:ext uri="{BB962C8B-B14F-4D97-AF65-F5344CB8AC3E}">
        <p14:creationId xmlns:p14="http://schemas.microsoft.com/office/powerpoint/2010/main" val="39660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DF4D847-0DC5-40A8-86F2-00E3F608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26" y="1825625"/>
            <a:ext cx="5714286" cy="38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0AAE05-181A-4077-ABA2-F5010BF6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Yesterday</a:t>
            </a:r>
            <a:r>
              <a:rPr lang="nl-NL" dirty="0"/>
              <a:t>, we </a:t>
            </a:r>
            <a:r>
              <a:rPr lang="nl-NL" dirty="0" err="1"/>
              <a:t>learned</a:t>
            </a:r>
            <a:r>
              <a:rPr lang="nl-NL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7C5C-7639-42D8-9E03-E83ADCC6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get data </a:t>
            </a:r>
            <a:r>
              <a:rPr lang="nl-NL" dirty="0" err="1"/>
              <a:t>into</a:t>
            </a:r>
            <a:r>
              <a:rPr lang="nl-NL" dirty="0"/>
              <a:t> python dataframes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select data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summary </a:t>
            </a:r>
            <a:r>
              <a:rPr lang="nl-NL" dirty="0" err="1"/>
              <a:t>functions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17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0BAD-7148-4C5D-B131-A66426DF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</a:t>
            </a:r>
            <a:r>
              <a:rPr lang="nl-NL" dirty="0"/>
              <a:t>, we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important </a:t>
            </a:r>
            <a:r>
              <a:rPr lang="nl-NL" dirty="0" err="1"/>
              <a:t>pandas</a:t>
            </a:r>
            <a:r>
              <a:rPr lang="nl-NL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E371-2604-472A-B889-6FEA0A08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267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EC6E-C14E-4612-A937-D9087470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have </a:t>
            </a:r>
            <a:r>
              <a:rPr lang="nl-NL" dirty="0" err="1"/>
              <a:t>learned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AAB8-BD6C-43C4-AA9A-D79BD178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483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30F8-4B30-46DC-92CB-4EB3427E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1730-574A-41A9-B72F-C135D386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834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Science with Python</vt:lpstr>
      <vt:lpstr>We want to learn…</vt:lpstr>
      <vt:lpstr>We already learned that …</vt:lpstr>
      <vt:lpstr>As a Python programmer, I use …</vt:lpstr>
      <vt:lpstr>Yesterday, we learned …</vt:lpstr>
      <vt:lpstr>Today, we will learn some important pandas basics</vt:lpstr>
      <vt:lpstr>What we have learned today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Python</dc:title>
  <dc:creator>Stefan van Rest</dc:creator>
  <cp:lastModifiedBy>Stefan van Rest</cp:lastModifiedBy>
  <cp:revision>15</cp:revision>
  <dcterms:created xsi:type="dcterms:W3CDTF">2018-09-11T17:43:13Z</dcterms:created>
  <dcterms:modified xsi:type="dcterms:W3CDTF">2018-09-18T20:15:14Z</dcterms:modified>
</cp:coreProperties>
</file>