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FBB53-317B-C316-7AE3-E4626CFCC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64E4C-8F62-61FB-849B-544F8CE6B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BE48B6-879B-843E-EA1F-1123B665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5E3-3D53-4017-A854-C814319CDC12}" type="datetimeFigureOut">
              <a:rPr lang="es-MX" smtClean="0"/>
              <a:t>30/03/2025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ACEB33-85CC-9CF7-BAFB-0D1D60D6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1D3B0A-0589-21EA-CDAD-6F9B9FBA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92F8-45BC-4049-AC21-2B2C171C8C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458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5C2DC-F293-7995-4498-CEF1B579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52672A-3BAA-18A2-0324-644640268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53E8E9-3261-B0B9-2D9C-932746D2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5E3-3D53-4017-A854-C814319CDC12}" type="datetimeFigureOut">
              <a:rPr lang="es-MX" smtClean="0"/>
              <a:t>30/03/2025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543750-6836-8818-D094-1958734A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A32072-E882-E183-079D-3C92A6D2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92F8-45BC-4049-AC21-2B2C171C8C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464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4FFF47-CECE-1565-C495-78ABE2516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00D7EC-5120-CBBC-1DCF-88B6937ED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8FC288-21B1-B77E-F66A-1AA6B9B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5E3-3D53-4017-A854-C814319CDC12}" type="datetimeFigureOut">
              <a:rPr lang="es-MX" smtClean="0"/>
              <a:t>30/03/2025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1D4D7D-585A-8C62-5ACE-DF8D97AD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0F1D7F-07B6-6C35-53A3-6BA04FA7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92F8-45BC-4049-AC21-2B2C171C8C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79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7FF02-1C64-A98C-AB26-0A19B3D3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14FD2-C818-4349-43A9-B71B0F64F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F9DA89-24DB-4AD5-C279-BF594BC8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5E3-3D53-4017-A854-C814319CDC12}" type="datetimeFigureOut">
              <a:rPr lang="es-MX" smtClean="0"/>
              <a:t>30/03/2025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A0F74D-ABB2-1F66-6B61-2F476622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E99EA2-C2CC-8244-02C6-14375816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92F8-45BC-4049-AC21-2B2C171C8C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391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92E18-0C48-66BB-C16E-457D1B31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1A3324-5CFC-183E-9434-8F25A2945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C1AEBC-932E-3EAE-F502-12F930E0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5E3-3D53-4017-A854-C814319CDC12}" type="datetimeFigureOut">
              <a:rPr lang="es-MX" smtClean="0"/>
              <a:t>30/03/2025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5C2C9-0876-8FCF-F248-9FA76E97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05F427-243D-7D69-19D4-CC849B3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92F8-45BC-4049-AC21-2B2C171C8C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0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3A646-04B1-899C-85D0-80D14BF9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40E627-5EE7-1DD2-EB79-ED1A5CB7D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35DB26-94AB-771B-58CE-6A717C723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28F543-6A9E-7E1D-4ECC-FAFE835D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5E3-3D53-4017-A854-C814319CDC12}" type="datetimeFigureOut">
              <a:rPr lang="es-MX" smtClean="0"/>
              <a:t>30/03/2025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E23E4F-2AE8-2C9E-3603-82385C81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9014C6-E43A-8586-4993-1C414C75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92F8-45BC-4049-AC21-2B2C171C8C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57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7FDF6-75AA-4F8B-9072-1C3DC03F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19D755-B4BA-417E-1A29-B6D750EAE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7CA9CB-297F-1F39-2F3E-6AC65F5E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33EE06-FF18-6599-0B48-1DE89C8CD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DF450A-0D93-75BF-3F4C-D793CA1CC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D5D2DA-09DF-D193-E4A4-0318E5FD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5E3-3D53-4017-A854-C814319CDC12}" type="datetimeFigureOut">
              <a:rPr lang="es-MX" smtClean="0"/>
              <a:t>30/03/2025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89B4DE-7B31-EE1C-3F2C-1814FD94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9BEF08-EE19-62B7-8C55-D4C0667A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92F8-45BC-4049-AC21-2B2C171C8C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502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A318D-2E8D-55B3-87AD-DD89F93C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438483-C59B-0D37-E32E-88C568F9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5E3-3D53-4017-A854-C814319CDC12}" type="datetimeFigureOut">
              <a:rPr lang="es-MX" smtClean="0"/>
              <a:t>30/03/2025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C81789-999C-E35A-F247-8A65F0DF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5D8168-E11E-2AC9-38E3-7E80BE28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92F8-45BC-4049-AC21-2B2C171C8C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559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FB7D7A-FF74-1270-62A6-B58D0EC5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5E3-3D53-4017-A854-C814319CDC12}" type="datetimeFigureOut">
              <a:rPr lang="es-MX" smtClean="0"/>
              <a:t>30/03/2025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14F6E3-7E0A-5BB7-8983-B58B2470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50BA47-818C-CD6B-74C9-779FF0F3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92F8-45BC-4049-AC21-2B2C171C8C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78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CAD8F-60B6-EA99-CF18-3DBF689A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841110-8C89-C701-9E7F-CF3128BA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B11AA1-2AFB-5904-0D5C-61F0AE5EC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9874AF-5A06-829B-BB23-AA5CF724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5E3-3D53-4017-A854-C814319CDC12}" type="datetimeFigureOut">
              <a:rPr lang="es-MX" smtClean="0"/>
              <a:t>30/03/2025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20A533-CE9A-B237-1CD4-557949EE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35D222-78D0-E25D-9139-372A5877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92F8-45BC-4049-AC21-2B2C171C8C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407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78400-3543-9AE4-6C8E-A69D05F1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E1FDF3-8FEF-8A40-397A-5CCCD1E0C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950FDF-08D2-A6F6-4A58-F056A7258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F65A82-65C6-ED51-29DB-CE04E31D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45E3-3D53-4017-A854-C814319CDC12}" type="datetimeFigureOut">
              <a:rPr lang="es-MX" smtClean="0"/>
              <a:t>30/03/2025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206484-9438-3C51-47A4-8065BE68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F31FF4-47CB-DDFC-49B3-0CE76FFB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92F8-45BC-4049-AC21-2B2C171C8C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197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410A9B-AEE0-E3F5-F201-1DE59E0A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F09C01-585C-5F54-5ED4-09D445F3A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C608B1-875C-244E-330B-D9B2F71C5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45E3-3D53-4017-A854-C814319CDC12}" type="datetimeFigureOut">
              <a:rPr lang="es-MX" smtClean="0"/>
              <a:t>30/03/2025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9CB924-DD71-3781-22D9-10851E41B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EA207-3058-6DC6-D332-664C6BB7B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592F8-45BC-4049-AC21-2B2C171C8C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454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96C40-061E-39A3-6428-EE3BE81CE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Texto_</a:t>
            </a:r>
            <a:r>
              <a:rPr lang="es-MX" err="1"/>
              <a:t>prueba</a:t>
            </a:r>
            <a:r>
              <a:rPr lang="es-MX"/>
              <a:t>_presentacion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13046D-7676-379A-1C46-6E9F9DF00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798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Texto_prueba_presentacion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Chumacero Espada</dc:creator>
  <cp:lastModifiedBy>Simon Chumacero Espada</cp:lastModifiedBy>
  <cp:revision>1</cp:revision>
  <dcterms:created xsi:type="dcterms:W3CDTF">2025-03-31T01:22:03Z</dcterms:created>
  <dcterms:modified xsi:type="dcterms:W3CDTF">2025-03-31T01:22:07Z</dcterms:modified>
</cp:coreProperties>
</file>