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4DA6-E4CF-4819-9A18-636F23AF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F1C29-579A-4C64-AC14-B1A6D806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9DDF-ABCE-4E41-A0EC-E7F67695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F218-A5C6-4797-800F-5211B75A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3458-E80F-4D43-AA9D-989CCCF4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6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72AC-9976-4A67-A7D4-192BB72E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C72D2-D27B-48F1-A208-CD904F24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3784-DEFB-4F41-9AB7-DDF70DA1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3968-9DA9-4D15-A672-E8B7C8D0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6A9A-D769-47FB-9894-1C03C362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1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A2AF4-5DBE-4192-9683-C0154D58D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A269-35CE-4932-9E7A-F21467AB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C7E9-34AF-46DF-A8F3-DCCD9386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1EAF-D6A8-42BB-BCB2-B5BDF1D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57E2-C984-46AA-AC3A-0F7566F1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0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3C91-27DA-49D3-84C7-7C419C7B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8187-9E90-431A-A328-C306D3EB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EBF6-E795-4A21-BA5B-97D1868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855A-0E62-4F97-B5E8-C47D40F6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0EF6-4081-48C9-8189-5AF9AA8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3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2E5-44CE-4258-9EB6-17DFA46F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BDC3-D556-4166-8CB8-9652802A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4FA9-45BC-4A86-A92B-B64164A6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5620-6942-4E0B-814D-017B659B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3F05-39D4-480A-8BDD-C67921E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37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003-7680-4142-8A68-0B298364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82A7-F7C1-4BBA-B469-B48451065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2D5F-A976-45FF-BBCE-A2E7DF24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7372-7548-46E8-8EFF-046268E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5222-84A4-4B9A-BC30-7D3887F7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94FD-21B7-4A03-A25A-E895494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4AF-DFC1-4F21-9A58-7DC7B115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8B58-069C-43E3-BC5D-F5FDB131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2B3C4-C3DD-4222-A1FE-09FFAB52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415A-8C5F-4ED2-98A1-08AE72159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AFBCE-CDD2-4913-8031-E7E97AA88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39C3A-5761-46B9-9DA2-A0E2A5C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0C02-C388-49B3-B626-E308925B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DB752-C8AE-47B2-885E-AC2AC34A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2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B4EF-3BC2-41D7-92A4-48805D1F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A9565-6A78-48B0-AAEC-70E3E74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F729B-96DB-4F8A-AA83-1990852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A73F-7401-467F-A434-A9370FC3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4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944A4-DC47-4829-B2C3-A6EFA45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7542-7B67-477F-84CB-9FE65CD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42E88-68A2-446E-99E5-CCFFB16D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96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B17B-77A4-4465-8D99-B4E09A2F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810F-F136-41D7-900E-C63BAB4C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96D16-EA6F-4D21-9B89-95181D49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3102C-7B86-4B27-858B-87FD6C5A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3A94-1392-4769-BADF-B24D79A8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F8A0E-3C5C-4EEF-B12E-66BBFD04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4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12D-435B-441A-8C6C-9E24D67B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A5D19-C32E-4C30-9FD9-640F5ADD4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8C5BD-6346-4CC2-BECB-388704EA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81DF-C077-4D89-80D8-81789A6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804E-6412-44BC-ABFF-E215AA0D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819A-7724-4F41-B48D-0239C0F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0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A2961-E421-4BFC-8556-0685B44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0AF8-DA8D-4F7C-ACE7-88364EF4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8DDA-CE2F-46C6-8873-9A6BAE244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11CC-53CA-48E6-B05B-B45CFBB78E9C}" type="datetimeFigureOut">
              <a:rPr lang="pl-PL" smtClean="0"/>
              <a:t>17.01.2020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D0CA-C6F0-4473-8F49-8B42E18B3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8A93-496C-4A6D-B4C2-A4E14F408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6A3D-7E31-4278-A81A-50563CC4A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03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web-api/?view=aspnetcore-3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web-api/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A87F-EAE3-4765-9FE1-56C1B5650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implementacji API REST-owego w ASP.NET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AEA-3D0D-40F3-B9F4-7CE66CCC2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16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EA69-BD37-4C2E-988A-2828B150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Koncepty ASP.NET </a:t>
            </a:r>
            <a:r>
              <a:rPr lang="pl-PL" dirty="0" err="1"/>
              <a:t>Core</a:t>
            </a:r>
            <a:r>
              <a:rPr lang="pl-PL" dirty="0"/>
              <a:t>-a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7F7D-21FD-4D5A-BADE-7DCE169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000" dirty="0"/>
              <a:t>Na podstawie </a:t>
            </a:r>
            <a:r>
              <a:rPr lang="pl-PL" sz="1600" dirty="0">
                <a:hlinkClick r:id="rId2"/>
              </a:rPr>
              <a:t>https://docs.microsoft.com/en-us/aspnet/core/web-api/?view=aspnetcore-3.1</a:t>
            </a:r>
            <a:endParaRPr lang="pl-PL" sz="1600" dirty="0"/>
          </a:p>
          <a:p>
            <a:r>
              <a:rPr lang="pl-PL" sz="2000" dirty="0"/>
              <a:t>Startup</a:t>
            </a:r>
          </a:p>
          <a:p>
            <a:r>
              <a:rPr lang="pl-PL" sz="2000" dirty="0"/>
              <a:t>Host</a:t>
            </a:r>
          </a:p>
          <a:p>
            <a:r>
              <a:rPr lang="pl-PL" sz="2000" dirty="0" err="1"/>
              <a:t>Dependency</a:t>
            </a:r>
            <a:r>
              <a:rPr lang="pl-PL" sz="2000" dirty="0"/>
              <a:t> </a:t>
            </a:r>
            <a:r>
              <a:rPr lang="pl-PL" sz="2000" dirty="0" err="1"/>
              <a:t>Injection</a:t>
            </a:r>
            <a:endParaRPr lang="pl-PL" sz="2000" dirty="0"/>
          </a:p>
          <a:p>
            <a:r>
              <a:rPr lang="pl-PL" sz="2000" dirty="0" err="1"/>
              <a:t>Middelware</a:t>
            </a:r>
            <a:endParaRPr lang="pl-PL" sz="2000" dirty="0"/>
          </a:p>
          <a:p>
            <a:r>
              <a:rPr lang="pl-PL" sz="2000" dirty="0" err="1"/>
              <a:t>Configuration</a:t>
            </a:r>
            <a:r>
              <a:rPr lang="pl-PL" sz="2000" dirty="0"/>
              <a:t>, </a:t>
            </a:r>
            <a:r>
              <a:rPr lang="pl-PL" sz="2000" dirty="0" err="1"/>
              <a:t>Options</a:t>
            </a:r>
            <a:endParaRPr lang="pl-PL" sz="2000" dirty="0"/>
          </a:p>
          <a:p>
            <a:r>
              <a:rPr lang="pl-PL" sz="2000" dirty="0"/>
              <a:t>Routing</a:t>
            </a:r>
          </a:p>
          <a:p>
            <a:r>
              <a:rPr lang="pl-PL" sz="2000" dirty="0" err="1"/>
              <a:t>Logging</a:t>
            </a:r>
            <a:endParaRPr lang="pl-PL" sz="2000" dirty="0"/>
          </a:p>
          <a:p>
            <a:r>
              <a:rPr lang="pl-PL" sz="2000" dirty="0"/>
              <a:t>Environment</a:t>
            </a:r>
          </a:p>
          <a:p>
            <a:r>
              <a:rPr lang="pl-PL" sz="2000" dirty="0" err="1"/>
              <a:t>Controllers</a:t>
            </a:r>
            <a:r>
              <a:rPr lang="pl-PL" sz="2000" dirty="0"/>
              <a:t>, Action</a:t>
            </a:r>
          </a:p>
          <a:p>
            <a:r>
              <a:rPr lang="pl-PL" sz="2000" dirty="0"/>
              <a:t>…</a:t>
            </a:r>
          </a:p>
          <a:p>
            <a:endParaRPr lang="pl-PL" sz="16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3091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3425-DEB4-4192-977B-D635470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architektury aplikacji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F0A1-5AE8-4AA7-B113-62B2A3B8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Odpowiedzialności warstw: API, </a:t>
            </a:r>
            <a:r>
              <a:rPr lang="pl-PL" dirty="0" err="1"/>
              <a:t>Domain</a:t>
            </a:r>
            <a:r>
              <a:rPr lang="pl-PL" dirty="0"/>
              <a:t>, DAL, Web</a:t>
            </a:r>
          </a:p>
          <a:p>
            <a:r>
              <a:rPr lang="pl-PL" dirty="0"/>
              <a:t>Wzorce architektoniczne: Kontener </a:t>
            </a:r>
            <a:r>
              <a:rPr lang="pl-PL" dirty="0" err="1"/>
              <a:t>IoC</a:t>
            </a:r>
            <a:r>
              <a:rPr lang="pl-PL" dirty="0"/>
              <a:t>, Repozytorium, REST</a:t>
            </a:r>
          </a:p>
          <a:p>
            <a:r>
              <a:rPr lang="pl-PL" dirty="0"/>
              <a:t>Architektura Warstwowa</a:t>
            </a:r>
          </a:p>
          <a:p>
            <a:r>
              <a:rPr lang="pl-PL" dirty="0"/>
              <a:t>Architektura </a:t>
            </a:r>
            <a:r>
              <a:rPr lang="pl-PL" dirty="0" err="1"/>
              <a:t>Hexagonalna</a:t>
            </a:r>
            <a:endParaRPr lang="pl-PL" dirty="0"/>
          </a:p>
          <a:p>
            <a:r>
              <a:rPr lang="pl-PL" dirty="0"/>
              <a:t>Architektura Systemowa, Aplikacyjna, Wdrożeniowa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28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075-91EB-49FC-AD35-4E2E277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0144-C7DA-484F-8EDE-91E4F7D1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Utworzenie projektów Web i DAL</a:t>
            </a:r>
          </a:p>
          <a:p>
            <a:r>
              <a:rPr lang="pl-PL" sz="1800" dirty="0"/>
              <a:t>Utworzenie kontrolera, repozytorium z interfejsem, rejestracja implementacji i interfejsu repozytorium w kontenerze </a:t>
            </a:r>
            <a:r>
              <a:rPr lang="pl-PL" sz="1800" dirty="0" err="1"/>
              <a:t>IoC</a:t>
            </a:r>
            <a:endParaRPr lang="pl-PL" sz="1800" dirty="0"/>
          </a:p>
          <a:p>
            <a:r>
              <a:rPr lang="pl-PL" sz="1800" dirty="0"/>
              <a:t>Dopięcie </a:t>
            </a:r>
            <a:r>
              <a:rPr lang="pl-PL" sz="1800" dirty="0" err="1"/>
              <a:t>Swagger</a:t>
            </a:r>
            <a:r>
              <a:rPr lang="pl-PL" sz="1800" dirty="0"/>
              <a:t>-a</a:t>
            </a:r>
          </a:p>
          <a:p>
            <a:r>
              <a:rPr lang="pl-PL" sz="1800" dirty="0"/>
              <a:t>Implementacja REST-a </a:t>
            </a:r>
          </a:p>
          <a:p>
            <a:pPr lvl="1"/>
            <a:r>
              <a:rPr lang="pl-PL" sz="1800" dirty="0"/>
              <a:t>Utworzenie modeli pod zasób zamówienia (</a:t>
            </a:r>
            <a:r>
              <a:rPr lang="pl-PL" sz="1800" dirty="0" err="1"/>
              <a:t>Orders</a:t>
            </a:r>
            <a:r>
              <a:rPr lang="pl-PL" sz="1800" dirty="0"/>
              <a:t>): </a:t>
            </a:r>
            <a:r>
              <a:rPr lang="pl-PL" sz="1800" dirty="0" err="1"/>
              <a:t>ViewModele</a:t>
            </a:r>
            <a:r>
              <a:rPr lang="pl-PL" sz="1800" dirty="0"/>
              <a:t>, </a:t>
            </a:r>
            <a:r>
              <a:rPr lang="pl-PL" sz="1800" dirty="0" err="1"/>
              <a:t>DBOsy</a:t>
            </a:r>
            <a:r>
              <a:rPr lang="pl-PL" sz="1800" dirty="0"/>
              <a:t>, kod mapowania między modelami</a:t>
            </a:r>
          </a:p>
          <a:p>
            <a:pPr lvl="1"/>
            <a:r>
              <a:rPr lang="pl-PL" sz="1800" dirty="0"/>
              <a:t>Skonfigurowanie routingu</a:t>
            </a:r>
          </a:p>
          <a:p>
            <a:pPr lvl="1"/>
            <a:r>
              <a:rPr lang="pl-PL" sz="1800" dirty="0"/>
              <a:t>Użycie metod GET, POST, PUT, DELETE, w kontrolerze i metod pomocniczych zawracających wyniki, oraz informujących o sukcesie </a:t>
            </a:r>
            <a:r>
              <a:rPr lang="pl-PL" sz="1800" dirty="0" err="1"/>
              <a:t>requesta</a:t>
            </a:r>
            <a:r>
              <a:rPr lang="pl-PL" sz="1800" dirty="0"/>
              <a:t> bądź nie; </a:t>
            </a:r>
            <a:r>
              <a:rPr lang="pl-PL" sz="1800" dirty="0" err="1"/>
              <a:t>async</a:t>
            </a:r>
            <a:r>
              <a:rPr lang="pl-PL" sz="1800" dirty="0"/>
              <a:t> / </a:t>
            </a:r>
            <a:r>
              <a:rPr lang="pl-PL" sz="1800" dirty="0" err="1"/>
              <a:t>await</a:t>
            </a:r>
            <a:endParaRPr lang="pl-PL" sz="1800" dirty="0"/>
          </a:p>
          <a:p>
            <a:pPr lvl="1"/>
            <a:r>
              <a:rPr lang="pl-PL" sz="1800" dirty="0"/>
              <a:t>Walidacja </a:t>
            </a:r>
            <a:r>
              <a:rPr lang="pl-PL" sz="1800" dirty="0" err="1"/>
              <a:t>ViewModelu</a:t>
            </a:r>
            <a:endParaRPr lang="pl-PL" sz="1800" dirty="0"/>
          </a:p>
          <a:p>
            <a:pPr lvl="1"/>
            <a:r>
              <a:rPr lang="pl-PL" sz="1800" dirty="0"/>
              <a:t>Utworzenie analogicznego </a:t>
            </a:r>
            <a:r>
              <a:rPr lang="pl-PL" sz="1800" dirty="0" err="1"/>
              <a:t>endpointa</a:t>
            </a:r>
            <a:r>
              <a:rPr lang="pl-PL" sz="1800" dirty="0"/>
              <a:t> REST-owego pod zasób pozycje zamówienia (</a:t>
            </a:r>
            <a:r>
              <a:rPr lang="pl-PL" sz="1800" dirty="0" err="1"/>
              <a:t>Positions</a:t>
            </a:r>
            <a:r>
              <a:rPr lang="pl-PL" sz="18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C2B-B8F5-4320-9BAC-AC0C704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A45E-95F9-409B-BECB-F701B7A9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Styl architektoniczny oparty o transfer Zasobów (inaczej: Reprezentacji, Encji)</a:t>
            </a:r>
          </a:p>
          <a:p>
            <a:r>
              <a:rPr lang="pl-PL" dirty="0"/>
              <a:t>Styl architektoniczny</a:t>
            </a:r>
          </a:p>
          <a:p>
            <a:r>
              <a:rPr lang="pl-PL" dirty="0"/>
              <a:t>REST </a:t>
            </a:r>
            <a:r>
              <a:rPr lang="pl-PL" dirty="0" err="1"/>
              <a:t>Constraints</a:t>
            </a:r>
            <a:endParaRPr lang="pl-PL" dirty="0"/>
          </a:p>
          <a:p>
            <a:pPr lvl="1"/>
            <a:r>
              <a:rPr lang="pl-PL" dirty="0"/>
              <a:t>Separacja klient – </a:t>
            </a:r>
            <a:r>
              <a:rPr lang="pl-PL" dirty="0" err="1"/>
              <a:t>srewer</a:t>
            </a:r>
            <a:endParaRPr lang="pl-PL" dirty="0"/>
          </a:p>
          <a:p>
            <a:pPr lvl="1"/>
            <a:r>
              <a:rPr lang="pl-PL" dirty="0"/>
              <a:t>Bezstanowość</a:t>
            </a:r>
          </a:p>
          <a:p>
            <a:pPr lvl="1"/>
            <a:r>
              <a:rPr lang="pl-PL" dirty="0"/>
              <a:t>Cache-owalność</a:t>
            </a:r>
          </a:p>
          <a:p>
            <a:pPr lvl="1"/>
            <a:r>
              <a:rPr lang="pl-PL" dirty="0"/>
              <a:t>Spójny interfejs</a:t>
            </a:r>
          </a:p>
          <a:p>
            <a:pPr lvl="1"/>
            <a:r>
              <a:rPr lang="pl-PL" dirty="0"/>
              <a:t>Warstwowość</a:t>
            </a:r>
          </a:p>
        </p:txBody>
      </p:sp>
    </p:spTree>
    <p:extLst>
      <p:ext uri="{BB962C8B-B14F-4D97-AF65-F5344CB8AC3E}">
        <p14:creationId xmlns:p14="http://schemas.microsoft.com/office/powerpoint/2010/main" val="348663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01F-D61B-449D-92DE-9993BF7B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Zasoby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F506-67FB-420A-A966-A533AC0B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https://{adres-serwera}/{kolekcja}/{id}/{elements}</a:t>
            </a:r>
          </a:p>
          <a:p>
            <a:pPr lvl="1"/>
            <a:r>
              <a:rPr lang="pl-PL" dirty="0"/>
              <a:t>kolekcja liczba mnoga – </a:t>
            </a:r>
            <a:r>
              <a:rPr lang="pl-PL" dirty="0" err="1"/>
              <a:t>orders</a:t>
            </a:r>
            <a:endParaRPr lang="pl-PL" dirty="0"/>
          </a:p>
          <a:p>
            <a:pPr lvl="1"/>
            <a:r>
              <a:rPr lang="pl-PL" dirty="0"/>
              <a:t>id – unikalny identyfikator</a:t>
            </a:r>
          </a:p>
          <a:p>
            <a:pPr lvl="1"/>
            <a:r>
              <a:rPr lang="pl-PL" dirty="0"/>
              <a:t>element – element podrzędny – </a:t>
            </a:r>
            <a:r>
              <a:rPr lang="pl-PL" dirty="0" err="1"/>
              <a:t>positions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Przykłady zasobów</a:t>
            </a:r>
          </a:p>
          <a:p>
            <a:pPr lvl="1"/>
            <a:r>
              <a:rPr lang="pl-PL" dirty="0"/>
              <a:t>/</a:t>
            </a:r>
            <a:r>
              <a:rPr lang="pl-PL" dirty="0" err="1"/>
              <a:t>orders</a:t>
            </a:r>
            <a:r>
              <a:rPr lang="pl-PL" dirty="0"/>
              <a:t> – lista zamówień</a:t>
            </a:r>
          </a:p>
          <a:p>
            <a:pPr lvl="1"/>
            <a:r>
              <a:rPr lang="pl-PL" dirty="0"/>
              <a:t>/</a:t>
            </a:r>
            <a:r>
              <a:rPr lang="pl-PL" dirty="0" err="1"/>
              <a:t>orders</a:t>
            </a:r>
            <a:r>
              <a:rPr lang="pl-PL" dirty="0"/>
              <a:t>/qw123 – szczegóły zamówienia</a:t>
            </a:r>
          </a:p>
          <a:p>
            <a:pPr lvl="1"/>
            <a:r>
              <a:rPr lang="pl-PL" dirty="0"/>
              <a:t>/</a:t>
            </a:r>
            <a:r>
              <a:rPr lang="pl-PL" dirty="0" err="1"/>
              <a:t>orders</a:t>
            </a:r>
            <a:r>
              <a:rPr lang="pl-PL" dirty="0"/>
              <a:t>/qw123/</a:t>
            </a:r>
            <a:r>
              <a:rPr lang="pl-PL" dirty="0" err="1"/>
              <a:t>positions</a:t>
            </a:r>
            <a:r>
              <a:rPr lang="pl-PL" dirty="0"/>
              <a:t> – lista elementów zamówienia</a:t>
            </a:r>
          </a:p>
          <a:p>
            <a:pPr lvl="1"/>
            <a:r>
              <a:rPr lang="pl-PL" dirty="0"/>
              <a:t>/</a:t>
            </a:r>
            <a:r>
              <a:rPr lang="pl-PL" dirty="0" err="1"/>
              <a:t>orders</a:t>
            </a:r>
            <a:r>
              <a:rPr lang="pl-PL" dirty="0"/>
              <a:t>/qw123/</a:t>
            </a:r>
            <a:r>
              <a:rPr lang="pl-PL" dirty="0" err="1"/>
              <a:t>positions</a:t>
            </a:r>
            <a:r>
              <a:rPr lang="pl-PL" dirty="0"/>
              <a:t>/12 – szczegóły elementu</a:t>
            </a:r>
          </a:p>
        </p:txBody>
      </p:sp>
    </p:spTree>
    <p:extLst>
      <p:ext uri="{BB962C8B-B14F-4D97-AF65-F5344CB8AC3E}">
        <p14:creationId xmlns:p14="http://schemas.microsoft.com/office/powerpoint/2010/main" val="9755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769F-A217-4722-A1F5-9840B35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metody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0AA6-C2EE-4239-A07D-089DB783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GET – pobiera zasób</a:t>
            </a:r>
          </a:p>
          <a:p>
            <a:r>
              <a:rPr lang="pl-PL" dirty="0"/>
              <a:t>POST – tworzy zasób</a:t>
            </a:r>
          </a:p>
          <a:p>
            <a:r>
              <a:rPr lang="pl-PL" dirty="0"/>
              <a:t>PUT – modyfikuje zasób</a:t>
            </a:r>
          </a:p>
          <a:p>
            <a:r>
              <a:rPr lang="pl-PL" dirty="0"/>
              <a:t>DELETE – usuwa zasób</a:t>
            </a:r>
          </a:p>
          <a:p>
            <a:r>
              <a:rPr lang="pl-PL" dirty="0"/>
              <a:t>OPTIONS – informacje o zasobie (np. liczbę dozwolonych operacji)</a:t>
            </a:r>
          </a:p>
        </p:txBody>
      </p:sp>
    </p:spTree>
    <p:extLst>
      <p:ext uri="{BB962C8B-B14F-4D97-AF65-F5344CB8AC3E}">
        <p14:creationId xmlns:p14="http://schemas.microsoft.com/office/powerpoint/2010/main" val="100069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3C19-77A6-435F-B07F-C196ECB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metod HTTP, Odpowiedzi metod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8E0-07DC-4CDC-93D6-384D7422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Idempotentność (</a:t>
            </a:r>
            <a:r>
              <a:rPr lang="pl-PL" sz="2400" dirty="0" err="1"/>
              <a:t>idempotent</a:t>
            </a:r>
            <a:r>
              <a:rPr lang="pl-PL" sz="2400" dirty="0"/>
              <a:t>) – wielokrotne wykonanie żądania ma taki </a:t>
            </a:r>
            <a:r>
              <a:rPr lang="pl-PL" sz="2400" dirty="0" err="1"/>
              <a:t>samefekt</a:t>
            </a:r>
            <a:r>
              <a:rPr lang="pl-PL" sz="2400" dirty="0"/>
              <a:t> jak jednokrotne</a:t>
            </a:r>
          </a:p>
          <a:p>
            <a:r>
              <a:rPr lang="pl-PL" sz="2400" dirty="0"/>
              <a:t>Bezpieczeństwo (</a:t>
            </a:r>
            <a:r>
              <a:rPr lang="pl-PL" sz="2400" dirty="0" err="1"/>
              <a:t>safe</a:t>
            </a:r>
            <a:r>
              <a:rPr lang="pl-PL" sz="2400" dirty="0"/>
              <a:t>) – wywołanie nie powoduje skutków ubocznych w systemie</a:t>
            </a:r>
          </a:p>
          <a:p>
            <a:endParaRPr lang="pl-PL" dirty="0"/>
          </a:p>
          <a:p>
            <a:r>
              <a:rPr lang="pl-PL" sz="2400" dirty="0"/>
              <a:t>GET – </a:t>
            </a:r>
            <a:r>
              <a:rPr lang="pl-PL" sz="2400" dirty="0" err="1"/>
              <a:t>idempotenta</a:t>
            </a:r>
            <a:r>
              <a:rPr lang="pl-PL" sz="2400" dirty="0"/>
              <a:t> i bezpieczna; odpowiedź 200 OK + Body</a:t>
            </a:r>
          </a:p>
          <a:p>
            <a:r>
              <a:rPr lang="pl-PL" sz="2400" dirty="0"/>
              <a:t>POST - </a:t>
            </a:r>
            <a:r>
              <a:rPr lang="pl-PL" sz="2400" dirty="0" err="1"/>
              <a:t>nieidempotenta</a:t>
            </a:r>
            <a:r>
              <a:rPr lang="pl-PL" sz="2400" dirty="0"/>
              <a:t> i niebezpieczna; odpowiedź 201 </a:t>
            </a:r>
            <a:r>
              <a:rPr lang="pl-PL" sz="2400" dirty="0" err="1"/>
              <a:t>Created</a:t>
            </a:r>
            <a:r>
              <a:rPr lang="pl-PL" sz="2400" dirty="0"/>
              <a:t> + </a:t>
            </a:r>
            <a:r>
              <a:rPr lang="pl-PL" sz="2400" dirty="0" err="1"/>
              <a:t>Location</a:t>
            </a:r>
            <a:endParaRPr lang="pl-PL" sz="2400" dirty="0"/>
          </a:p>
          <a:p>
            <a:r>
              <a:rPr lang="pl-PL" sz="2400" dirty="0"/>
              <a:t>PUT - </a:t>
            </a:r>
            <a:r>
              <a:rPr lang="pl-PL" sz="2400" dirty="0" err="1"/>
              <a:t>idempotenta</a:t>
            </a:r>
            <a:r>
              <a:rPr lang="pl-PL" sz="2400" dirty="0"/>
              <a:t> i niebezpieczna; 201 </a:t>
            </a:r>
            <a:r>
              <a:rPr lang="pl-PL" sz="2400" dirty="0" err="1"/>
              <a:t>Accepted</a:t>
            </a:r>
            <a:r>
              <a:rPr lang="pl-PL" sz="2400" dirty="0"/>
              <a:t> lub 204 No </a:t>
            </a:r>
            <a:r>
              <a:rPr lang="pl-PL" sz="2400" dirty="0" err="1"/>
              <a:t>content</a:t>
            </a:r>
            <a:endParaRPr lang="pl-PL" sz="2400" dirty="0"/>
          </a:p>
          <a:p>
            <a:r>
              <a:rPr lang="pl-PL" sz="2400" dirty="0"/>
              <a:t>DELETE - </a:t>
            </a:r>
            <a:r>
              <a:rPr lang="pl-PL" sz="2400" dirty="0" err="1"/>
              <a:t>idempotenta</a:t>
            </a:r>
            <a:r>
              <a:rPr lang="pl-PL" sz="2400" dirty="0"/>
              <a:t> i niebezpieczna; 204 No </a:t>
            </a:r>
            <a:r>
              <a:rPr lang="pl-PL" sz="2400" dirty="0" err="1"/>
              <a:t>content</a:t>
            </a:r>
            <a:endParaRPr lang="pl-PL" sz="2400" dirty="0"/>
          </a:p>
          <a:p>
            <a:r>
              <a:rPr lang="pl-PL" sz="2400" dirty="0"/>
              <a:t>OPTIONS - </a:t>
            </a:r>
            <a:r>
              <a:rPr lang="pl-PL" sz="2400" dirty="0" err="1"/>
              <a:t>idempotenta</a:t>
            </a:r>
            <a:r>
              <a:rPr lang="pl-PL" sz="2400" dirty="0"/>
              <a:t> i bezpieczna 200 OK + Body</a:t>
            </a:r>
          </a:p>
        </p:txBody>
      </p:sp>
    </p:spTree>
    <p:extLst>
      <p:ext uri="{BB962C8B-B14F-4D97-AF65-F5344CB8AC3E}">
        <p14:creationId xmlns:p14="http://schemas.microsoft.com/office/powerpoint/2010/main" val="40044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EC0A-2394-4E3D-BB54-1102CEA0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kodów odpowiedzi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424-2DDE-4430-8696-B368F39E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20x – wszystko dobrze</a:t>
            </a:r>
          </a:p>
          <a:p>
            <a:r>
              <a:rPr lang="pl-PL" dirty="0"/>
              <a:t>30x – zapytaj gdzie indziej</a:t>
            </a:r>
          </a:p>
          <a:p>
            <a:r>
              <a:rPr lang="pl-PL" dirty="0"/>
              <a:t>40x – błąd klienta</a:t>
            </a:r>
          </a:p>
          <a:p>
            <a:r>
              <a:rPr lang="pl-PL" dirty="0"/>
              <a:t>50x – błąd serwer</a:t>
            </a:r>
          </a:p>
        </p:txBody>
      </p:sp>
    </p:spTree>
    <p:extLst>
      <p:ext uri="{BB962C8B-B14F-4D97-AF65-F5344CB8AC3E}">
        <p14:creationId xmlns:p14="http://schemas.microsoft.com/office/powerpoint/2010/main" val="397812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EC0A-2394-4E3D-BB54-1102CEA0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kodów odpowiedzi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424-2DDE-4430-8696-B368F39E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7AB7E-2509-4898-AD0A-54EB38CC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27" y="1690688"/>
            <a:ext cx="341469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F94B0-6835-449A-B4CC-A3ABEEE8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21" y="1403699"/>
            <a:ext cx="3500149" cy="519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423FF-CB2A-4676-B84C-5E7C106D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196" y="2458460"/>
            <a:ext cx="4238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6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7F3-5CCD-4156-8DE0-4A77B01E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Dokumentowanie i klient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10B5-7ABB-4807-BB18-04110A9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Swagger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D2994-2291-4A6E-888D-CB7B96C6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35" y="2001033"/>
            <a:ext cx="6810251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EA69-BD37-4C2E-988A-2828B150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Koncepty ASP.NET </a:t>
            </a:r>
            <a:r>
              <a:rPr lang="pl-PL" dirty="0" err="1"/>
              <a:t>Core</a:t>
            </a:r>
            <a:r>
              <a:rPr lang="pl-PL" dirty="0"/>
              <a:t>-a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7F7D-21FD-4D5A-BADE-7DCE169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Na podstawie </a:t>
            </a:r>
            <a:r>
              <a:rPr lang="pl-PL" sz="2000" dirty="0">
                <a:hlinkClick r:id="rId2"/>
              </a:rPr>
              <a:t>https://docs.microsoft.com/en-us/aspnet/core/web-api/?view=aspnetcore-3.1</a:t>
            </a:r>
            <a:endParaRPr lang="pl-PL" sz="1200" dirty="0"/>
          </a:p>
          <a:p>
            <a:r>
              <a:rPr lang="pl-PL" sz="2000" dirty="0"/>
              <a:t>2 Modele</a:t>
            </a:r>
          </a:p>
          <a:p>
            <a:pPr lvl="1"/>
            <a:r>
              <a:rPr lang="pl-PL" sz="2000" dirty="0"/>
              <a:t>Web </a:t>
            </a:r>
            <a:r>
              <a:rPr lang="pl-PL" sz="2000" dirty="0" err="1"/>
              <a:t>apps</a:t>
            </a:r>
            <a:endParaRPr lang="pl-PL" sz="2000" dirty="0"/>
          </a:p>
          <a:p>
            <a:pPr lvl="2"/>
            <a:r>
              <a:rPr lang="pl-PL" dirty="0" err="1"/>
              <a:t>Razor</a:t>
            </a:r>
            <a:r>
              <a:rPr lang="pl-PL" dirty="0"/>
              <a:t> </a:t>
            </a:r>
            <a:r>
              <a:rPr lang="pl-PL" dirty="0" err="1"/>
              <a:t>pages</a:t>
            </a:r>
            <a:endParaRPr lang="pl-PL" dirty="0"/>
          </a:p>
          <a:p>
            <a:pPr lvl="2"/>
            <a:r>
              <a:rPr lang="pl-PL" dirty="0"/>
              <a:t>MVC</a:t>
            </a:r>
          </a:p>
          <a:p>
            <a:pPr lvl="2"/>
            <a:r>
              <a:rPr lang="pl-PL" dirty="0" err="1"/>
              <a:t>Blazor</a:t>
            </a:r>
            <a:endParaRPr lang="pl-PL" dirty="0"/>
          </a:p>
          <a:p>
            <a:pPr lvl="1"/>
            <a:r>
              <a:rPr lang="pl-PL" sz="2000" u="sng" dirty="0"/>
              <a:t>Web API </a:t>
            </a:r>
            <a:r>
              <a:rPr lang="pl-PL" sz="2000" u="sng" dirty="0" err="1"/>
              <a:t>apps</a:t>
            </a:r>
            <a:endParaRPr lang="pl-PL" sz="2000" u="sng" dirty="0"/>
          </a:p>
          <a:p>
            <a:pPr lvl="2"/>
            <a:r>
              <a:rPr lang="pl-PL" dirty="0"/>
              <a:t>REST w ASP.NET </a:t>
            </a:r>
            <a:r>
              <a:rPr lang="pl-PL" dirty="0" err="1"/>
              <a:t>Core</a:t>
            </a:r>
            <a:endParaRPr lang="pl-PL" dirty="0"/>
          </a:p>
          <a:p>
            <a:pPr lvl="1"/>
            <a:endParaRPr lang="pl-PL" sz="16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4199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Przykład implementacji API REST-owego w ASP.NET Core</vt:lpstr>
      <vt:lpstr>Co to jest REST?</vt:lpstr>
      <vt:lpstr>Zasoby</vt:lpstr>
      <vt:lpstr>Podstawowe metody HTTP</vt:lpstr>
      <vt:lpstr>Cechy metod HTTP, Odpowiedzi metod HTTP</vt:lpstr>
      <vt:lpstr>Grupy kodów odpowiedzi</vt:lpstr>
      <vt:lpstr>Grupy kodów odpowiedzi</vt:lpstr>
      <vt:lpstr>Dokumentowanie i klient REST API</vt:lpstr>
      <vt:lpstr>Koncepty ASP.NET Core-a </vt:lpstr>
      <vt:lpstr>Koncepty ASP.NET Core-a </vt:lpstr>
      <vt:lpstr>Podstawy architektury aplikacji</vt:lpstr>
      <vt:lpstr>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REST, Przykład implementacji API REST-owego w ASP.NET Core</dc:title>
  <dc:creator>Szymon Kondratowicz</dc:creator>
  <cp:lastModifiedBy>Szymon Kondratowicz</cp:lastModifiedBy>
  <cp:revision>11</cp:revision>
  <dcterms:created xsi:type="dcterms:W3CDTF">2020-01-15T07:45:26Z</dcterms:created>
  <dcterms:modified xsi:type="dcterms:W3CDTF">2020-01-17T13:04:56Z</dcterms:modified>
</cp:coreProperties>
</file>