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928C-40F9-4812-95B9-19B846E3E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778DF-EA42-4226-97DA-3FF484AB9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562E-1D1D-4338-9B29-D10D1070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6A02-5553-4245-A449-CC49F03C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D5ED-2B1E-4FE7-8B0B-A3B49159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46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94AA-2F3B-4F3D-B852-1CFB7516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18B8-3433-4F86-A357-70EDCD88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F8CB-3132-4CA1-858B-43A7E166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ADE4-C3EA-416A-8DBF-8FE27051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35165-6FE0-4979-8553-5846C796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340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C25F4-F918-4295-ACAA-A64979A44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1D1DF-799B-469D-88A3-C77318D5E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3AE-CFCD-46D2-A766-3AA994F7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7B4A-0023-431E-A301-3964B0FD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0FD64-5DC4-404B-98F3-7B0AB0AD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7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CC4A-DFB2-4E8D-B025-184AC32E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3D13-2D5A-48DE-919F-6DBA9708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6E5A-ED6F-4C4B-860D-84DA278C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21FD-BCA6-4C35-8403-11D7B767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EF5F3-C8A2-403B-8FE9-FA112CCD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1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2F26-7114-459D-AF39-AE860E78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0DF1-0D96-48C6-A383-792ECEA7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372B-D943-48E0-9594-8F4C0DE1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A154-8D2E-413B-B02A-22B5E81D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4B43-50CC-4BCA-8E35-DB0DCEF9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3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A4B-3ED6-432C-B750-AE27843C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109C-1F68-4D17-8916-C5B38959A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10AF9-1732-4F3C-BA84-C932E4EA1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2C53B-349E-4C99-B8C2-D85529D1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81B8A-EF81-4769-8489-CD2AA76E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B69AD-DA76-4142-8ECB-64E1A558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08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2B80-6E92-46A7-BD79-8F627EED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8EFA-3255-4E9E-9402-5861F2DB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3BA8-2097-47DA-8A98-9C3A22117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74E3F-6313-4931-B1C5-74FBDCC59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2104C-B973-440C-A700-A93133A83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FA086-E8A7-49E0-8AF2-A8D0D603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C4202-CC2A-4B6D-96AC-929FBBC3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C3C31-DC1E-4A4F-BAF0-089E81A5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898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0AC9-D382-4336-9818-CCA940B2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0306F-39D9-4997-A70A-896E2B21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07969-C340-4B9C-A255-8C80D639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D2136-85DB-46D8-A5EF-5D3FFDF3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279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0687A-2B15-4746-B90A-CA06577D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112E-A4C7-413A-8441-FEA09992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B21B7-A174-47FB-A67C-74E60A16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6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24EE-8C2E-4A19-A4B7-928C4B3D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42C4-AB7F-4DFB-B13F-0BBBE280F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9B4A-EDEC-46E9-94BD-84D88DCD4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6F690-2D8A-40FC-8B6F-4CC1D1EE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ACD78-39D7-49FC-B1A4-A8B0DE28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F05DF-03A0-4273-B56C-9B9F874C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8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6C33-3881-46CE-B4D5-01E10482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0C640-51C7-42F9-AE9F-B427D1D0E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AE1D4-4548-4466-9B24-CC27FFC3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8E85C-5D52-4BB9-A181-649D68C8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8A761-CE17-4FCB-9478-89D46B6F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3ECFA-CEA1-4E9D-8F8A-05D566BA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56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A692C-1B97-488D-ABF9-AB6DE54C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6EA51-D9BE-4B26-9D67-229A6E43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5FBA-F172-4DCF-9804-0C1078179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39A6-AE6E-48AD-B2EA-4B13B11721EF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C96E4-F62E-47A2-A719-27FF0F42A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9B650-9FFE-48F9-B50A-75849FAFB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4C9A4-D999-4869-893F-6F81D72E07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42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lukasiewicz.net/DotNet5/DotNet5Introdu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ide/code-generation-in-visual-studio?view=vs-201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asy.net/lesson/c_sharp_compilation_process" TargetMode="External"/><Relationship Id="rId2" Type="http://schemas.openxmlformats.org/officeDocument/2006/relationships/hyperlink" Target="https://www.plukasiewicz.net/DotNet5/DotNet5Introdu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728F-77D7-485F-8E04-F9473F268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ekosystem .NET i Visual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A7EF1-3B51-4241-9579-323187CC5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30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A616-AEDF-4F79-B79E-EE1B1C94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Compilation</a:t>
            </a:r>
            <a:r>
              <a:rPr lang="pl-PL" dirty="0"/>
              <a:t> </a:t>
            </a:r>
            <a:r>
              <a:rPr lang="pl-PL" dirty="0" err="1"/>
              <a:t>process</a:t>
            </a:r>
            <a:endParaRPr lang="pl-PL" dirty="0"/>
          </a:p>
        </p:txBody>
      </p:sp>
      <p:pic>
        <p:nvPicPr>
          <p:cNvPr id="1026" name="Picture 2" descr="Learn c# .net structure">
            <a:extLst>
              <a:ext uri="{FF2B5EF4-FFF2-40B4-BE49-F238E27FC236}">
                <a16:creationId xmlns:a16="http://schemas.microsoft.com/office/drawing/2014/main" id="{A879E2BD-B0BE-4C36-B61C-B8D0F9C1C4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9" y="1917405"/>
            <a:ext cx="80105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c# .net structure expanded">
            <a:extLst>
              <a:ext uri="{FF2B5EF4-FFF2-40B4-BE49-F238E27FC236}">
                <a16:creationId xmlns:a16="http://schemas.microsoft.com/office/drawing/2014/main" id="{50CE88D6-7E81-4487-ABF3-F998441EE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8" y="4153898"/>
            <a:ext cx="7380713" cy="246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2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0664-E4F9-483C-9507-9B5FA293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153F-98EB-4365-B8FC-65AE45D1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903" y="2247655"/>
            <a:ext cx="8372036" cy="3727194"/>
          </a:xfrm>
        </p:spPr>
        <p:txBody>
          <a:bodyPr/>
          <a:lstStyle/>
          <a:p>
            <a:r>
              <a:rPr lang="pl-PL" dirty="0">
                <a:hlinkClick r:id="rId2"/>
              </a:rPr>
              <a:t>https://www.plukasiewicz.net/DotNet5/DotNet5Introduction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1026" name="Picture 2" descr="Wsparcie .NET Core">
            <a:extLst>
              <a:ext uri="{FF2B5EF4-FFF2-40B4-BE49-F238E27FC236}">
                <a16:creationId xmlns:a16="http://schemas.microsoft.com/office/drawing/2014/main" id="{D6CA8F27-442F-4B33-8A3E-28CCFC439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7" y="2061919"/>
            <a:ext cx="10443212" cy="306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E525-2659-4C8C-A9FC-56B9A102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.NET</a:t>
            </a:r>
          </a:p>
        </p:txBody>
      </p:sp>
      <p:pic>
        <p:nvPicPr>
          <p:cNvPr id="2050" name="Picture 2" descr=".NET Roadmap">
            <a:extLst>
              <a:ext uri="{FF2B5EF4-FFF2-40B4-BE49-F238E27FC236}">
                <a16:creationId xmlns:a16="http://schemas.microsoft.com/office/drawing/2014/main" id="{0D02C00A-71F9-41F3-B8AC-3F3D792538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489" y="1925232"/>
            <a:ext cx="78752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64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D69B-B9DD-4F3D-BA83-7C7E0A2C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.NET 5 - ujednolicona platforma">
            <a:extLst>
              <a:ext uri="{FF2B5EF4-FFF2-40B4-BE49-F238E27FC236}">
                <a16:creationId xmlns:a16="http://schemas.microsoft.com/office/drawing/2014/main" id="{CD0E1438-7262-445F-90BD-9F1F97D24C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1" y="1786548"/>
            <a:ext cx="81648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9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755F-736B-45E6-88A2-4F03310D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60A7-082F-4427-8FA9-D18A11CF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Code </a:t>
            </a:r>
            <a:r>
              <a:rPr lang="pl-PL" dirty="0" err="1"/>
              <a:t>generation</a:t>
            </a:r>
            <a:r>
              <a:rPr lang="pl-PL" dirty="0"/>
              <a:t> and refactoring</a:t>
            </a:r>
          </a:p>
          <a:p>
            <a:pPr lvl="1"/>
            <a:r>
              <a:rPr lang="pl-PL" dirty="0">
                <a:hlinkClick r:id="rId2"/>
              </a:rPr>
              <a:t>https://docs.microsoft.com/en-us/visualstudio/ide/code-generation-in-visual-studio?view=vs-2019</a:t>
            </a:r>
            <a:endParaRPr lang="pl-PL" dirty="0"/>
          </a:p>
          <a:p>
            <a:r>
              <a:rPr lang="pl-PL" dirty="0" err="1"/>
              <a:t>Shortcuts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633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755F-736B-45E6-88A2-4F03310D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VS – </a:t>
            </a:r>
            <a:r>
              <a:rPr lang="pl-PL" dirty="0" err="1"/>
              <a:t>docked</a:t>
            </a:r>
            <a:r>
              <a:rPr lang="pl-PL" dirty="0"/>
              <a:t> Windows </a:t>
            </a:r>
            <a:r>
              <a:rPr lang="pl-PL" dirty="0" err="1"/>
              <a:t>Proposition</a:t>
            </a:r>
            <a:endParaRPr lang="pl-PL" dirty="0"/>
          </a:p>
        </p:txBody>
      </p:sp>
      <p:pic>
        <p:nvPicPr>
          <p:cNvPr id="4097" name="Picture 1" descr="Machine generated alternative text:&#10;File Edit &#10;Toolbcx &#10;Search Tcclbcx &#10;General &#10;View &#10;P roject &#10;Build &#10;Debug &#10;Debug &#10;Test ReSharper &#10;Any CPU &#10;Analyze Tools Extensions &#10;Virtua18ranch.API &#10;Window &#10;Help &#10;Search &#10;Virtua18ranch &#10;Live Share &#10;ADMIN &#10;There are no usable controls in this group. Drag an iłem onto this text to add ił to &#10;the toolbox. &#10;Solution Explorer &#10;Search Solution Explorer (Ctrl+;) &#10;fin Solution 'Virtua18ranch' (29 of 29 projects) &#10;Core &#10;Integrations &#10;Shared &#10;Jobs &#10;VirtualBranch.API &#10;Virtua18ranch.8L &#10;Virtua18ranch.RecordingAPI &#10;Virtua18ranch.Tests &#10;SQL Server Object Explorer &#10;Class View &#10;&lt; Search&gt; &#10;&gt; @ Abbyy &#10;@ DocuSign &#10;@ IcarVision &#10;@ NamirialXyz &#10;&gt; @ NexmoMessages &#10;@ NexmoVerify &#10;@ Onfido &#10;Server Explorer &#10;@ paperIessAzureBIobStorageProvider &#10;@ Paperless.Cache.Redis &#10;@ PaperIess.Core &#10;@ Paperless.CoreAsp &#10;&gt; @ Paperless.Core.Models &#10;Toolbox &#10;Assembly... &#10;ackage Manager Console &#10;Package source: All &#10;p &#10;Default project: Virtua18ranch.API &#10;Each package is licensed to you by iłs amer. NuGet is not re*3nsibIe for, nor does ił grant any licenses to, third-party packages. &#10;Sone packages ryzy include dependencies *lich are governed by additional licenses. Fol Iow the package source (feed) LIRL to determine &#10;any dependencies. &#10;Package Manager Console F-bst 5.50.6473 &#10;Type 'get-help &quot;LGeť to see all available NuGet &#10;Process Ex... &#10;Unit Test E... &#10;100% &#10;Package Manager ConsolE &#10;Ex cepticn Settings &#10;Out put &#10;nds . &#10;Breakpcints &#10;Stack Trace... &#10;Ready &#10;Object gro... &#10;Class View &#10;NuGet browser &#10;Interactive (64-bit) &#10;Error List &#10;Solution Explorer Team Explorer &#10;To-do Explorer File Structure Properties Build &amp; Run &#10;Ô Virtua18ranch feature/archiveJobs • ">
            <a:extLst>
              <a:ext uri="{FF2B5EF4-FFF2-40B4-BE49-F238E27FC236}">
                <a16:creationId xmlns:a16="http://schemas.microsoft.com/office/drawing/2014/main" id="{1F2D72BB-550F-4771-B279-7FD3BE9C06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9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755F-736B-45E6-88A2-4F03310D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VS – </a:t>
            </a:r>
            <a:r>
              <a:rPr lang="pl-PL" dirty="0" err="1"/>
              <a:t>docked</a:t>
            </a:r>
            <a:r>
              <a:rPr lang="pl-PL" dirty="0"/>
              <a:t> Windows </a:t>
            </a:r>
            <a:r>
              <a:rPr lang="pl-PL" dirty="0" err="1"/>
              <a:t>Proposition</a:t>
            </a:r>
            <a:r>
              <a:rPr lang="pl-PL" dirty="0"/>
              <a:t> in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mode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EBE1-6E01-4D80-9BDB-FA1C4100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1" name="Picture 1" descr="Machine generated alternative text:&#10;[13144] Virtua18ranch.API.exe &#10;Show output from: Debug &#10;'Virtualaranch .API. &#10;exe ' &#10;'Virtualaranch .API &#10;. exe' &#10;'Virtualaranch .API &#10;. exe' &#10;'Virtualaranch .API &#10;. exe' &#10;'Virtualaranch .API &#10;. exe' &#10;'Virtualaranch .API &#10;. exe' &#10;'Virtualaranch .API &#10;. exe' &#10;'Virtualaranch .API &#10;. exe' &#10;'Virtualaranch .API &#10;. exe' &#10;'Virtualaranch .API. &#10;exe ' &#10;File &#10;P rocess: &#10;utput &#10;v4.g.30319 &#10;v4.a.38319 &#10;v4.a.38319 &#10;v4.a.38319 &#10;v4.a.38319 &#10;v4.a.38319 &#10;v4.a.38319 &#10;v4.a.38319 &#10;v4.a.38319 &#10;v4.a.38319 &#10;Edit &#10;View Project &#10;Build &#10;Debug &#10;Test ReSharper &#10;CPU &#10;Analyze Tools Extensions &#10;VirtualBranch.ÂPI &#10;Window &#10;Help &#10;Search &#10;Ccntinue &#10;p &#10;Virtua18ranch &#10;• &#10;Lifecycle Events &#10;Threecl: &#10;: Virtualaranch .API.exe): &#10;Load ed &#10;: VirtualBranch .API.exe): &#10;: VirtualBranch .API.exe): &#10;: VirtualBranch .API.exe): &#10;: VirtualBranch .API.exe): &#10;: VirtualBranch .API.exe): &#10;: VirtualBranch .API.exe): &#10;: VirtualBranch .API.exe): &#10;: VirtualBranch .API.exe): &#10;: VirtualBranch .API.exe). &#10;• Loaded &#10;Application Insights Telenetry (unconfigured): {&quot;name” &#10;'Virtualaranch .API &#10;. exe' &#10;'Virtualaranch .API &#10;. exe' &#10;'Virtualaranch .API &#10;. exe' &#10;'Virtualaranch .API &#10;. exe' &#10;'Virtualaranch .API &#10;. exe' &#10;'Virtualaranch .API &#10;. exe' &#10;'Virtualaranch .API. &#10;exe ' &#10;(CLR v4.g.%3łg &#10;(CLR v4.g.%3łg &#10;(CLR v4.g.%3łg &#10;(CLR v4.g.%3łg &#10;(CLR v4.g.%3łg &#10;(CLR v4.g.%3łg &#10;(CLR v4.a.3cłg &#10;: VirtualBranch .API.exe): &#10;: VirtualBranch .API.exe): &#10;: VirtualBranch .API.exe): &#10;: VirtualBranch .API.exe): &#10;: VirtualBranch .API.exe): &#10;: VirtualBranch .API.exe): &#10;: VirtualBranch .API.exe). &#10;• Loaded &#10;Application Insights Telenetry (unconfigured): {&quot;name” &#10;Application Insights Telenetry (unconfigured): {&quot;name” &#10;Application Insights Telenetry (unconfigured): {&quot;name” &#10;'Virtualaranch .API &#10;. exe' &#10;'Virtualaranch .API &#10;. exe' &#10;'Virtualaranch .API &#10;. exe' &#10;'Virtualaranch .API &#10;. exe' &#10;'Virtualaranch .API &#10;. exe' &#10;'Virtualaranch .API &#10;. exe' &#10;'Virtualaranch .API. &#10;exe ' &#10;(CLR v4.g.%3łg &#10;(CLR v4.g.%3łg &#10;(CLR v4.g.%3łg &#10;(CLR v4.g.%3łg &#10;(CLR v4.g.%3łg &#10;(CLR v4.g.%3łg &#10;(CLR v4.a.3cłg &#10;: VirtualBranch .API.exe): &#10;: VirtualBranch .API.exe): &#10;: VirtualBranch .API.exe): &#10;: VirtualBranch .API.exe): &#10;: VirtualBranch .API.exe): &#10;: VirtualBranch .API.exe): &#10;: VirtualBranch .API.exe). &#10;• Loaded &#10;'C : \wind &#10;'C : \wind &#10;Application Insights Telenetry (unconfigured): {&quot;name” &#10;Application Insights Telenetry (unconfigured): {&quot;name” &#10;Application Insights Telenetry (unconfigured): {&quot;name” &#10;'Virtualaranch .API.exe' (CL R v4.g.38319: VirtualBranch .API.exe): Loaded &#10;Application Insights Telenetry (unconfigured): {&quot;name” &#10;Application Insights Telenetry (unconfigured): {&quot;name” &#10;File Structure &#10;File Structure &#10;Live Share &#10;Team Explorer &#10;ADMIN &#10;Solution Explorer &#10;Output Process Explorer &#10;Autos &#10;Search (CtrI+E) &#10;Name &#10;Autos Locals Watch I &#10;Stack Trace Explorer &#10;Diagnostic Tools &#10;Value &#10;X &#10;Immediate Window &#10;Breakpcints &#10;Call Stack &#10;Ex cepticn Settings &#10;Command Window &#10;Immediate Winclov,' &#10;Window lap Lt &quot;Iayout&quot; succesfully applied. &#10;VirtualBranch &#10;feature/archiveJobs ">
            <a:extLst>
              <a:ext uri="{FF2B5EF4-FFF2-40B4-BE49-F238E27FC236}">
                <a16:creationId xmlns:a16="http://schemas.microsoft.com/office/drawing/2014/main" id="{69295B57-98D2-4681-9B76-FFE74C8F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535113"/>
            <a:ext cx="83312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FF7C-238D-43C8-811B-9557C197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5F64-A92B-493F-80BF-CF339923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https://www.plukasiewicz.net/DotNet5/DotNet5Introduction</a:t>
            </a:r>
            <a:endParaRPr lang="pl-PL" dirty="0"/>
          </a:p>
          <a:p>
            <a:r>
              <a:rPr lang="pl-PL" dirty="0">
                <a:hlinkClick r:id="rId3"/>
              </a:rPr>
              <a:t>https://codeasy.net/lesson/c_sharp_compilation_process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66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89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ekosystem .NET i Visual Studio</vt:lpstr>
      <vt:lpstr>Compilation process</vt:lpstr>
      <vt:lpstr>.NET</vt:lpstr>
      <vt:lpstr>.NET</vt:lpstr>
      <vt:lpstr>PowerPoint Presentation</vt:lpstr>
      <vt:lpstr>Visual Studio</vt:lpstr>
      <vt:lpstr>VS – docked Windows Proposition</vt:lpstr>
      <vt:lpstr>VS – docked Windows Proposition in debug mode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ekosystem .NET i Visual Studio</dc:title>
  <dc:creator>Szymon Kondratowicz</dc:creator>
  <cp:lastModifiedBy>Szymon Kondratowicz</cp:lastModifiedBy>
  <cp:revision>4</cp:revision>
  <dcterms:created xsi:type="dcterms:W3CDTF">2020-11-03T12:11:50Z</dcterms:created>
  <dcterms:modified xsi:type="dcterms:W3CDTF">2020-11-03T15:48:10Z</dcterms:modified>
</cp:coreProperties>
</file>