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4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Office Theme</vt:lpstr>
      <vt:lpstr>Office Theme</vt:lpstr>
      <vt:lpstr>Lorem ipsum</vt:lpstr>
      <vt:lpstr>Chart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subject/>
  <dc:creator>simon</dc:creator>
  <cp:keywords/>
  <dc:description/>
  <cp:lastModifiedBy>Simon Cropp</cp:lastModifiedBy>
  <cp:revision>1</cp:revision>
  <cp:lastPrinted>1601-01-01T00:00:00Z</cp:lastPrinted>
  <dcterms:created xsi:type="dcterms:W3CDTF">2017-08-10T19:58:16Z</dcterms:created>
  <dcterms:modified xsi:type="dcterms:W3CDTF">2021-11-16T22:10:19Z</dcterms:modified>
</cp:coreProperties>
</file>