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
  </p:notesMasterIdLst>
  <p:sldIdLst>
    <p:sldId id="256" r:id="rId3"/>
    <p:sldId id="257" r:id="rId4"/>
    <p:sldId id="258" r:id="rId5"/>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0" d="100"/>
          <a:sy n="140" d="100"/>
        </p:scale>
        <p:origin x="4458" y="12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C301DF76-90C9-6F25-400B-FD3D73E4F8AE}"/>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1BE51905-FFC1-6405-D42B-A67728491D28}"/>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83EDC8F7-4715-DBE5-5D34-FD33EC8DA6F3}"/>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9E60ACD7-C98E-C217-D4F9-4FBADE5DEE0E}"/>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B7FFD687-0210-11F9-7486-6066D6D74A12}"/>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9FA9AEB6-B6A7-8110-9FA3-F3AE46C7E7CD}"/>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77D45E74-418F-4FE2-8238-23C006C818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B5B980-834B-9127-56B8-951F3536F0ED}"/>
              </a:ext>
            </a:extLst>
          </p:cNvPr>
          <p:cNvSpPr>
            <a:spLocks noGrp="1" noChangeArrowheads="1"/>
          </p:cNvSpPr>
          <p:nvPr>
            <p:ph type="sldNum"/>
          </p:nvPr>
        </p:nvSpPr>
        <p:spPr>
          <a:ln/>
        </p:spPr>
        <p:txBody>
          <a:bodyPr/>
          <a:lstStyle/>
          <a:p>
            <a:fld id="{ED209DE0-E5C1-44D8-9BF0-9DA0706D5D5A}" type="slidenum">
              <a:rPr lang="en-US" altLang="en-US"/>
              <a:pPr/>
              <a:t>1</a:t>
            </a:fld>
            <a:endParaRPr lang="en-US" altLang="en-US"/>
          </a:p>
        </p:txBody>
      </p:sp>
      <p:sp>
        <p:nvSpPr>
          <p:cNvPr id="7169" name="Rectangle 1">
            <a:extLst>
              <a:ext uri="{FF2B5EF4-FFF2-40B4-BE49-F238E27FC236}">
                <a16:creationId xmlns:a16="http://schemas.microsoft.com/office/drawing/2014/main" id="{C36DC599-AD12-D05F-9C49-E7784DD7E1AA}"/>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EE16F594-2397-D26F-6102-7DD69B4B3ECD}"/>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82DB15-BFD7-C569-B819-16511B08AEAD}"/>
              </a:ext>
            </a:extLst>
          </p:cNvPr>
          <p:cNvSpPr>
            <a:spLocks noGrp="1" noChangeArrowheads="1"/>
          </p:cNvSpPr>
          <p:nvPr>
            <p:ph type="sldNum"/>
          </p:nvPr>
        </p:nvSpPr>
        <p:spPr>
          <a:ln/>
        </p:spPr>
        <p:txBody>
          <a:bodyPr/>
          <a:lstStyle/>
          <a:p>
            <a:fld id="{D3180D40-A7F3-46EA-9D95-08FD84A953D8}" type="slidenum">
              <a:rPr lang="en-US" altLang="en-US"/>
              <a:pPr/>
              <a:t>2</a:t>
            </a:fld>
            <a:endParaRPr lang="en-US" altLang="en-US"/>
          </a:p>
        </p:txBody>
      </p:sp>
      <p:sp>
        <p:nvSpPr>
          <p:cNvPr id="8193" name="Rectangle 1">
            <a:extLst>
              <a:ext uri="{FF2B5EF4-FFF2-40B4-BE49-F238E27FC236}">
                <a16:creationId xmlns:a16="http://schemas.microsoft.com/office/drawing/2014/main" id="{2CA11E49-963E-6952-9524-625777E8323C}"/>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25BAADD7-4C6A-1893-0F03-A718E4B125EB}"/>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10FBF9-3DF1-4D71-9EFF-3A01DF9C8578}"/>
              </a:ext>
            </a:extLst>
          </p:cNvPr>
          <p:cNvSpPr>
            <a:spLocks noGrp="1" noChangeArrowheads="1"/>
          </p:cNvSpPr>
          <p:nvPr>
            <p:ph type="sldNum"/>
          </p:nvPr>
        </p:nvSpPr>
        <p:spPr>
          <a:ln/>
        </p:spPr>
        <p:txBody>
          <a:bodyPr/>
          <a:lstStyle/>
          <a:p>
            <a:fld id="{7C25B1CD-B6D6-4478-8D13-63254DE94956}" type="slidenum">
              <a:rPr lang="en-US" altLang="en-US"/>
              <a:pPr/>
              <a:t>3</a:t>
            </a:fld>
            <a:endParaRPr lang="en-US" altLang="en-US"/>
          </a:p>
        </p:txBody>
      </p:sp>
      <p:sp>
        <p:nvSpPr>
          <p:cNvPr id="9217" name="Rectangle 1">
            <a:extLst>
              <a:ext uri="{FF2B5EF4-FFF2-40B4-BE49-F238E27FC236}">
                <a16:creationId xmlns:a16="http://schemas.microsoft.com/office/drawing/2014/main" id="{2DE82192-959B-4A54-5C62-E2AD76F3989C}"/>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553C3498-A4EF-8276-E556-29CEC18DDD57}"/>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CDD3-4C40-C7A1-62E8-8AF3907511B5}"/>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7BB1E78-30AE-A236-4959-534359C910E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4859672-1DC9-AC79-78CF-AE2EFD9C836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564825F-90FC-B601-2014-F41608F67091}"/>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5F92484-DEEE-5CDA-9263-D4ABE63D5731}"/>
              </a:ext>
            </a:extLst>
          </p:cNvPr>
          <p:cNvSpPr>
            <a:spLocks noGrp="1"/>
          </p:cNvSpPr>
          <p:nvPr>
            <p:ph type="sldNum" idx="12"/>
          </p:nvPr>
        </p:nvSpPr>
        <p:spPr/>
        <p:txBody>
          <a:bodyPr/>
          <a:lstStyle>
            <a:lvl1pPr>
              <a:defRPr/>
            </a:lvl1pPr>
          </a:lstStyle>
          <a:p>
            <a:fld id="{3DEA7D2A-4504-413F-BFD8-59CEE923DA6D}" type="slidenum">
              <a:rPr lang="en-US" altLang="en-US"/>
              <a:pPr/>
              <a:t>‹#›</a:t>
            </a:fld>
            <a:endParaRPr lang="en-US" altLang="en-US"/>
          </a:p>
        </p:txBody>
      </p:sp>
    </p:spTree>
    <p:extLst>
      <p:ext uri="{BB962C8B-B14F-4D97-AF65-F5344CB8AC3E}">
        <p14:creationId xmlns:p14="http://schemas.microsoft.com/office/powerpoint/2010/main" val="1085134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26FE-7033-D593-FB27-600E26292CA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C28361F-3535-BB65-1002-8F8D4BF2F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C26DD76-91DC-1EA1-A433-1F2BEE13B21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304A3C3-28A3-065A-4F3C-3CD7E4A9E12F}"/>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B083648-F105-A4ED-F43A-0433E4698180}"/>
              </a:ext>
            </a:extLst>
          </p:cNvPr>
          <p:cNvSpPr>
            <a:spLocks noGrp="1"/>
          </p:cNvSpPr>
          <p:nvPr>
            <p:ph type="sldNum" idx="12"/>
          </p:nvPr>
        </p:nvSpPr>
        <p:spPr/>
        <p:txBody>
          <a:bodyPr/>
          <a:lstStyle>
            <a:lvl1pPr>
              <a:defRPr/>
            </a:lvl1pPr>
          </a:lstStyle>
          <a:p>
            <a:fld id="{217C83D5-73AA-4F31-BF24-8AFEC62F5A85}" type="slidenum">
              <a:rPr lang="en-US" altLang="en-US"/>
              <a:pPr/>
              <a:t>‹#›</a:t>
            </a:fld>
            <a:endParaRPr lang="en-US" altLang="en-US"/>
          </a:p>
        </p:txBody>
      </p:sp>
    </p:spTree>
    <p:extLst>
      <p:ext uri="{BB962C8B-B14F-4D97-AF65-F5344CB8AC3E}">
        <p14:creationId xmlns:p14="http://schemas.microsoft.com/office/powerpoint/2010/main" val="3091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8040E-24A9-2AAC-67FC-528923149365}"/>
              </a:ext>
            </a:extLst>
          </p:cNvPr>
          <p:cNvSpPr>
            <a:spLocks noGrp="1"/>
          </p:cNvSpPr>
          <p:nvPr>
            <p:ph type="title" orient="vert"/>
          </p:nvPr>
        </p:nvSpPr>
        <p:spPr>
          <a:xfrm>
            <a:off x="7305675" y="301625"/>
            <a:ext cx="2266950" cy="58499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D2782E7-09FD-5C1B-CFCF-FBC874BFA654}"/>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02F039-5E90-113A-9029-9CB48863ABD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3873CFA-1329-0654-C8EC-D10FAB831736}"/>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AA613DC-46A7-19B6-1540-3A1B0A728361}"/>
              </a:ext>
            </a:extLst>
          </p:cNvPr>
          <p:cNvSpPr>
            <a:spLocks noGrp="1"/>
          </p:cNvSpPr>
          <p:nvPr>
            <p:ph type="sldNum" idx="12"/>
          </p:nvPr>
        </p:nvSpPr>
        <p:spPr/>
        <p:txBody>
          <a:bodyPr/>
          <a:lstStyle>
            <a:lvl1pPr>
              <a:defRPr/>
            </a:lvl1pPr>
          </a:lstStyle>
          <a:p>
            <a:fld id="{6F50A054-06FE-432B-9E96-162FDB29952A}" type="slidenum">
              <a:rPr lang="en-US" altLang="en-US"/>
              <a:pPr/>
              <a:t>‹#›</a:t>
            </a:fld>
            <a:endParaRPr lang="en-US" altLang="en-US"/>
          </a:p>
        </p:txBody>
      </p:sp>
    </p:spTree>
    <p:extLst>
      <p:ext uri="{BB962C8B-B14F-4D97-AF65-F5344CB8AC3E}">
        <p14:creationId xmlns:p14="http://schemas.microsoft.com/office/powerpoint/2010/main" val="2827964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275C-4863-66B6-F1D1-EE934053FE42}"/>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97A51A5-406F-167D-4CD4-0F3820B4D558}"/>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E8D7150-5CE2-9F39-49E8-A5A7780EBDF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77910A6-7324-6F8A-42DD-4548F07C9215}"/>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1BED50-DBF1-8B09-F563-624F61C2CCD5}"/>
              </a:ext>
            </a:extLst>
          </p:cNvPr>
          <p:cNvSpPr>
            <a:spLocks noGrp="1"/>
          </p:cNvSpPr>
          <p:nvPr>
            <p:ph type="sldNum" idx="12"/>
          </p:nvPr>
        </p:nvSpPr>
        <p:spPr/>
        <p:txBody>
          <a:bodyPr/>
          <a:lstStyle>
            <a:lvl1pPr>
              <a:defRPr/>
            </a:lvl1pPr>
          </a:lstStyle>
          <a:p>
            <a:fld id="{96FE76DF-DCFA-4D62-8523-79356EAEAD28}" type="slidenum">
              <a:rPr lang="en-US" altLang="en-US"/>
              <a:pPr/>
              <a:t>‹#›</a:t>
            </a:fld>
            <a:endParaRPr lang="en-US" altLang="en-US"/>
          </a:p>
        </p:txBody>
      </p:sp>
    </p:spTree>
    <p:extLst>
      <p:ext uri="{BB962C8B-B14F-4D97-AF65-F5344CB8AC3E}">
        <p14:creationId xmlns:p14="http://schemas.microsoft.com/office/powerpoint/2010/main" val="187090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7A93-DDA0-ECCA-1D97-74AB9F69ED3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55EE5E6-5B6C-D017-1D19-204D9C9A4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E5179E0-A14F-B88D-8D9D-A5FE8D02E0D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3C8B3CB-D392-803D-E1B6-9CD49222BEDF}"/>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969E629-9C48-C7A2-A7C5-9BE6B5E3BD71}"/>
              </a:ext>
            </a:extLst>
          </p:cNvPr>
          <p:cNvSpPr>
            <a:spLocks noGrp="1"/>
          </p:cNvSpPr>
          <p:nvPr>
            <p:ph type="sldNum" idx="12"/>
          </p:nvPr>
        </p:nvSpPr>
        <p:spPr/>
        <p:txBody>
          <a:bodyPr/>
          <a:lstStyle>
            <a:lvl1pPr>
              <a:defRPr/>
            </a:lvl1pPr>
          </a:lstStyle>
          <a:p>
            <a:fld id="{80258B11-B43E-4E8C-9763-5FBF250EFDBF}" type="slidenum">
              <a:rPr lang="en-US" altLang="en-US"/>
              <a:pPr/>
              <a:t>‹#›</a:t>
            </a:fld>
            <a:endParaRPr lang="en-US" altLang="en-US"/>
          </a:p>
        </p:txBody>
      </p:sp>
    </p:spTree>
    <p:extLst>
      <p:ext uri="{BB962C8B-B14F-4D97-AF65-F5344CB8AC3E}">
        <p14:creationId xmlns:p14="http://schemas.microsoft.com/office/powerpoint/2010/main" val="4165384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6C4D-96A4-6E7C-A11F-979ADF780EB2}"/>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5B12DF1-5CF8-1973-95D3-85DC249CC4DC}"/>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8133CD9-8DAE-18AC-5B02-93464442FF64}"/>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D0BD5A8-2316-0EF5-C278-1A7A08EEEDB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6DF6EB4-A742-CCD8-99D8-2198A9F8CD4E}"/>
              </a:ext>
            </a:extLst>
          </p:cNvPr>
          <p:cNvSpPr>
            <a:spLocks noGrp="1"/>
          </p:cNvSpPr>
          <p:nvPr>
            <p:ph type="sldNum" idx="12"/>
          </p:nvPr>
        </p:nvSpPr>
        <p:spPr/>
        <p:txBody>
          <a:bodyPr/>
          <a:lstStyle>
            <a:lvl1pPr>
              <a:defRPr/>
            </a:lvl1pPr>
          </a:lstStyle>
          <a:p>
            <a:fld id="{1780664F-CF03-49C8-97A7-ED1C403327FB}" type="slidenum">
              <a:rPr lang="en-US" altLang="en-US"/>
              <a:pPr/>
              <a:t>‹#›</a:t>
            </a:fld>
            <a:endParaRPr lang="en-US" altLang="en-US"/>
          </a:p>
        </p:txBody>
      </p:sp>
    </p:spTree>
    <p:extLst>
      <p:ext uri="{BB962C8B-B14F-4D97-AF65-F5344CB8AC3E}">
        <p14:creationId xmlns:p14="http://schemas.microsoft.com/office/powerpoint/2010/main" val="384885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C663-7EF6-7E82-44EF-4312A66FE24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F38CE0-D5F0-05B2-E50D-82A491067153}"/>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4AA91F9-4640-B830-7CA9-2607E48BA525}"/>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36CC5D-2527-2D26-2EFA-D0283A00409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2A5102D-DD3F-1FCD-3AF9-9F75F34CB823}"/>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95C0BF5-4DCB-DA33-1A3F-8D0FEC2BFE5A}"/>
              </a:ext>
            </a:extLst>
          </p:cNvPr>
          <p:cNvSpPr>
            <a:spLocks noGrp="1"/>
          </p:cNvSpPr>
          <p:nvPr>
            <p:ph type="sldNum" idx="12"/>
          </p:nvPr>
        </p:nvSpPr>
        <p:spPr/>
        <p:txBody>
          <a:bodyPr/>
          <a:lstStyle>
            <a:lvl1pPr>
              <a:defRPr/>
            </a:lvl1pPr>
          </a:lstStyle>
          <a:p>
            <a:fld id="{5B5E922C-190A-4095-A6E2-E8B33F0CCB23}" type="slidenum">
              <a:rPr lang="en-US" altLang="en-US"/>
              <a:pPr/>
              <a:t>‹#›</a:t>
            </a:fld>
            <a:endParaRPr lang="en-US" altLang="en-US"/>
          </a:p>
        </p:txBody>
      </p:sp>
    </p:spTree>
    <p:extLst>
      <p:ext uri="{BB962C8B-B14F-4D97-AF65-F5344CB8AC3E}">
        <p14:creationId xmlns:p14="http://schemas.microsoft.com/office/powerpoint/2010/main" val="2183130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3F14-4292-0472-81B9-82244D4EF7B0}"/>
              </a:ext>
            </a:extLst>
          </p:cNvPr>
          <p:cNvSpPr>
            <a:spLocks noGrp="1"/>
          </p:cNvSpPr>
          <p:nvPr>
            <p:ph type="title"/>
          </p:nvPr>
        </p:nvSpPr>
        <p:spPr>
          <a:xfrm>
            <a:off x="693738" y="403225"/>
            <a:ext cx="8694737" cy="1460500"/>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B8B0AE-F9DB-55E9-28A2-0E891E167FD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DD3998-E0C9-9266-324D-87109C7BCE66}"/>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A1F9449-4746-10F3-9F22-244314EF9FC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4AB21E-64F0-C9C1-4792-F09661B9CC6C}"/>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20EB9D7-D806-179D-F1DE-F737DE2A9FBA}"/>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A677C167-B0A7-7493-162F-A3BFC3ABC006}"/>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42859AAE-CB0D-86B8-4BE4-9E3F5B694E2F}"/>
              </a:ext>
            </a:extLst>
          </p:cNvPr>
          <p:cNvSpPr>
            <a:spLocks noGrp="1"/>
          </p:cNvSpPr>
          <p:nvPr>
            <p:ph type="sldNum" idx="12"/>
          </p:nvPr>
        </p:nvSpPr>
        <p:spPr/>
        <p:txBody>
          <a:bodyPr/>
          <a:lstStyle>
            <a:lvl1pPr>
              <a:defRPr/>
            </a:lvl1pPr>
          </a:lstStyle>
          <a:p>
            <a:fld id="{31186DF0-70D4-4B94-957B-28E207C42208}" type="slidenum">
              <a:rPr lang="en-US" altLang="en-US"/>
              <a:pPr/>
              <a:t>‹#›</a:t>
            </a:fld>
            <a:endParaRPr lang="en-US" altLang="en-US"/>
          </a:p>
        </p:txBody>
      </p:sp>
    </p:spTree>
    <p:extLst>
      <p:ext uri="{BB962C8B-B14F-4D97-AF65-F5344CB8AC3E}">
        <p14:creationId xmlns:p14="http://schemas.microsoft.com/office/powerpoint/2010/main" val="530043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B7BA-39D1-A007-EACF-B486CA03A81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67FF55F-BF09-2FD2-3C7D-DC6FEDCBE3B6}"/>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2AD0B23F-4928-CC98-19FB-246679FEC089}"/>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B753EB2-D9AA-3F27-7C71-F7566459D8A2}"/>
              </a:ext>
            </a:extLst>
          </p:cNvPr>
          <p:cNvSpPr>
            <a:spLocks noGrp="1"/>
          </p:cNvSpPr>
          <p:nvPr>
            <p:ph type="sldNum" idx="12"/>
          </p:nvPr>
        </p:nvSpPr>
        <p:spPr/>
        <p:txBody>
          <a:bodyPr/>
          <a:lstStyle>
            <a:lvl1pPr>
              <a:defRPr/>
            </a:lvl1pPr>
          </a:lstStyle>
          <a:p>
            <a:fld id="{6F5449CA-9FAC-49CF-BA0C-F12547F49C90}" type="slidenum">
              <a:rPr lang="en-US" altLang="en-US"/>
              <a:pPr/>
              <a:t>‹#›</a:t>
            </a:fld>
            <a:endParaRPr lang="en-US" altLang="en-US"/>
          </a:p>
        </p:txBody>
      </p:sp>
    </p:spTree>
    <p:extLst>
      <p:ext uri="{BB962C8B-B14F-4D97-AF65-F5344CB8AC3E}">
        <p14:creationId xmlns:p14="http://schemas.microsoft.com/office/powerpoint/2010/main" val="3713827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1457D-2B9E-CE39-D5B3-A5F999BA8055}"/>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BF4CB29F-91B7-B034-D748-3CBE013EC958}"/>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86BBB25-0D3B-ADE4-B4E6-F7B101A62031}"/>
              </a:ext>
            </a:extLst>
          </p:cNvPr>
          <p:cNvSpPr>
            <a:spLocks noGrp="1"/>
          </p:cNvSpPr>
          <p:nvPr>
            <p:ph type="sldNum" idx="12"/>
          </p:nvPr>
        </p:nvSpPr>
        <p:spPr/>
        <p:txBody>
          <a:bodyPr/>
          <a:lstStyle>
            <a:lvl1pPr>
              <a:defRPr/>
            </a:lvl1pPr>
          </a:lstStyle>
          <a:p>
            <a:fld id="{7E5981D2-AC2E-4B05-B988-1E5A5DCD2D82}" type="slidenum">
              <a:rPr lang="en-US" altLang="en-US"/>
              <a:pPr/>
              <a:t>‹#›</a:t>
            </a:fld>
            <a:endParaRPr lang="en-US" altLang="en-US"/>
          </a:p>
        </p:txBody>
      </p:sp>
    </p:spTree>
    <p:extLst>
      <p:ext uri="{BB962C8B-B14F-4D97-AF65-F5344CB8AC3E}">
        <p14:creationId xmlns:p14="http://schemas.microsoft.com/office/powerpoint/2010/main" val="2116138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206F-E2B8-C3D6-6604-2467C05F26F9}"/>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CF0F267-9792-5882-F36D-746530D1A8A6}"/>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3BD75CA-AA79-4171-FB41-F8A1C0BFD7C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EAD91-5939-4003-5CE1-3E8A5537CED0}"/>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5849AA0-903C-A78F-036D-BE119E7A550F}"/>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5B372D9-9DC9-0B3B-D343-D400EA82078F}"/>
              </a:ext>
            </a:extLst>
          </p:cNvPr>
          <p:cNvSpPr>
            <a:spLocks noGrp="1"/>
          </p:cNvSpPr>
          <p:nvPr>
            <p:ph type="sldNum" idx="12"/>
          </p:nvPr>
        </p:nvSpPr>
        <p:spPr/>
        <p:txBody>
          <a:bodyPr/>
          <a:lstStyle>
            <a:lvl1pPr>
              <a:defRPr/>
            </a:lvl1pPr>
          </a:lstStyle>
          <a:p>
            <a:fld id="{EC5EB3EC-804F-470F-9762-7AACFD4950D7}" type="slidenum">
              <a:rPr lang="en-US" altLang="en-US"/>
              <a:pPr/>
              <a:t>‹#›</a:t>
            </a:fld>
            <a:endParaRPr lang="en-US" altLang="en-US"/>
          </a:p>
        </p:txBody>
      </p:sp>
    </p:spTree>
    <p:extLst>
      <p:ext uri="{BB962C8B-B14F-4D97-AF65-F5344CB8AC3E}">
        <p14:creationId xmlns:p14="http://schemas.microsoft.com/office/powerpoint/2010/main" val="62476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7F07-78C6-1E32-BF03-AF261865B97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5AF6E66-04C9-F38F-CB3D-447860544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5139BA3-34C2-2DAA-8264-203C8BEBEB4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4EAD6F2-DB47-CF47-D9C3-D9B40300A292}"/>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227E212-FB1C-6956-9D9E-752C2E09E6C5}"/>
              </a:ext>
            </a:extLst>
          </p:cNvPr>
          <p:cNvSpPr>
            <a:spLocks noGrp="1"/>
          </p:cNvSpPr>
          <p:nvPr>
            <p:ph type="sldNum" idx="12"/>
          </p:nvPr>
        </p:nvSpPr>
        <p:spPr/>
        <p:txBody>
          <a:bodyPr/>
          <a:lstStyle>
            <a:lvl1pPr>
              <a:defRPr/>
            </a:lvl1pPr>
          </a:lstStyle>
          <a:p>
            <a:fld id="{F1E9BB08-6AAD-4D84-BBA5-270EB43AF3FD}" type="slidenum">
              <a:rPr lang="en-US" altLang="en-US"/>
              <a:pPr/>
              <a:t>‹#›</a:t>
            </a:fld>
            <a:endParaRPr lang="en-US" altLang="en-US"/>
          </a:p>
        </p:txBody>
      </p:sp>
    </p:spTree>
    <p:extLst>
      <p:ext uri="{BB962C8B-B14F-4D97-AF65-F5344CB8AC3E}">
        <p14:creationId xmlns:p14="http://schemas.microsoft.com/office/powerpoint/2010/main" val="2307873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9E89-9560-A83F-B6CF-38DD94ABB5CA}"/>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7E2CB0-22F5-8A89-626F-23263C86F007}"/>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2D357EF-1A06-9831-9C87-9B488A81DF0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844FD-F98C-623A-6FBA-3CEFEAF01438}"/>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8CB329D-781D-E773-2B38-0B329732E564}"/>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FE91F96-F926-27EC-728B-31A4558F425A}"/>
              </a:ext>
            </a:extLst>
          </p:cNvPr>
          <p:cNvSpPr>
            <a:spLocks noGrp="1"/>
          </p:cNvSpPr>
          <p:nvPr>
            <p:ph type="sldNum" idx="12"/>
          </p:nvPr>
        </p:nvSpPr>
        <p:spPr/>
        <p:txBody>
          <a:bodyPr/>
          <a:lstStyle>
            <a:lvl1pPr>
              <a:defRPr/>
            </a:lvl1pPr>
          </a:lstStyle>
          <a:p>
            <a:fld id="{E3C08AC0-DBB3-4721-A386-B66CE9AE6D55}" type="slidenum">
              <a:rPr lang="en-US" altLang="en-US"/>
              <a:pPr/>
              <a:t>‹#›</a:t>
            </a:fld>
            <a:endParaRPr lang="en-US" altLang="en-US"/>
          </a:p>
        </p:txBody>
      </p:sp>
    </p:spTree>
    <p:extLst>
      <p:ext uri="{BB962C8B-B14F-4D97-AF65-F5344CB8AC3E}">
        <p14:creationId xmlns:p14="http://schemas.microsoft.com/office/powerpoint/2010/main" val="3275522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E8FB-3E80-7D99-AC32-614E07C8BCC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7CC864E-FA45-356D-2F18-B351B3A29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9DA0D1-D1E0-5B85-493C-067AEFC6AD3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007EBCD-1AD5-BE6D-8BDC-47D366A3609B}"/>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9C0AACC-29FF-FB6E-8998-C1FADD5297B2}"/>
              </a:ext>
            </a:extLst>
          </p:cNvPr>
          <p:cNvSpPr>
            <a:spLocks noGrp="1"/>
          </p:cNvSpPr>
          <p:nvPr>
            <p:ph type="sldNum" idx="12"/>
          </p:nvPr>
        </p:nvSpPr>
        <p:spPr/>
        <p:txBody>
          <a:bodyPr/>
          <a:lstStyle>
            <a:lvl1pPr>
              <a:defRPr/>
            </a:lvl1pPr>
          </a:lstStyle>
          <a:p>
            <a:fld id="{559532C2-DAE3-4730-9795-DAE3C7C125A6}" type="slidenum">
              <a:rPr lang="en-US" altLang="en-US"/>
              <a:pPr/>
              <a:t>‹#›</a:t>
            </a:fld>
            <a:endParaRPr lang="en-US" altLang="en-US"/>
          </a:p>
        </p:txBody>
      </p:sp>
    </p:spTree>
    <p:extLst>
      <p:ext uri="{BB962C8B-B14F-4D97-AF65-F5344CB8AC3E}">
        <p14:creationId xmlns:p14="http://schemas.microsoft.com/office/powerpoint/2010/main" val="1693245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2C810-B014-37BC-6E11-5C655EBE508D}"/>
              </a:ext>
            </a:extLst>
          </p:cNvPr>
          <p:cNvSpPr>
            <a:spLocks noGrp="1"/>
          </p:cNvSpPr>
          <p:nvPr>
            <p:ph type="title" orient="vert"/>
          </p:nvPr>
        </p:nvSpPr>
        <p:spPr>
          <a:xfrm>
            <a:off x="7307263" y="576263"/>
            <a:ext cx="2266950" cy="5607050"/>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C346ADC-40EA-D486-92F7-51BD60DBBAF9}"/>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261674C-4AB5-6596-268C-ED8247EAACF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0BC47D3-ACA8-D891-DAF2-DBA3989BD3C0}"/>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5417A67-FCCF-373B-94A6-B57DD3BD391E}"/>
              </a:ext>
            </a:extLst>
          </p:cNvPr>
          <p:cNvSpPr>
            <a:spLocks noGrp="1"/>
          </p:cNvSpPr>
          <p:nvPr>
            <p:ph type="sldNum" idx="12"/>
          </p:nvPr>
        </p:nvSpPr>
        <p:spPr/>
        <p:txBody>
          <a:bodyPr/>
          <a:lstStyle>
            <a:lvl1pPr>
              <a:defRPr/>
            </a:lvl1pPr>
          </a:lstStyle>
          <a:p>
            <a:fld id="{3C595242-84C3-4B7D-8705-9DC35E776080}" type="slidenum">
              <a:rPr lang="en-US" altLang="en-US"/>
              <a:pPr/>
              <a:t>‹#›</a:t>
            </a:fld>
            <a:endParaRPr lang="en-US" altLang="en-US"/>
          </a:p>
        </p:txBody>
      </p:sp>
    </p:spTree>
    <p:extLst>
      <p:ext uri="{BB962C8B-B14F-4D97-AF65-F5344CB8AC3E}">
        <p14:creationId xmlns:p14="http://schemas.microsoft.com/office/powerpoint/2010/main" val="2029454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DB42-C7A6-1FF0-5FB8-01CBA05A96D2}"/>
              </a:ext>
            </a:extLst>
          </p:cNvPr>
          <p:cNvSpPr>
            <a:spLocks noGrp="1"/>
          </p:cNvSpPr>
          <p:nvPr>
            <p:ph type="title"/>
          </p:nvPr>
        </p:nvSpPr>
        <p:spPr>
          <a:xfrm>
            <a:off x="503238" y="576263"/>
            <a:ext cx="7197725" cy="719137"/>
          </a:xfrm>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3E46275-EE27-B29D-A0AD-59BDA2AB4CED}"/>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B3BC200D-B991-A280-AD70-83D71DBF4D36}"/>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455E536-0224-2D85-4E4F-44DD59789F51}"/>
              </a:ext>
            </a:extLst>
          </p:cNvPr>
          <p:cNvSpPr>
            <a:spLocks noGrp="1"/>
          </p:cNvSpPr>
          <p:nvPr>
            <p:ph type="sldNum" idx="12"/>
          </p:nvPr>
        </p:nvSpPr>
        <p:spPr>
          <a:xfrm>
            <a:off x="7226300" y="6886575"/>
            <a:ext cx="2346325" cy="519113"/>
          </a:xfrm>
        </p:spPr>
        <p:txBody>
          <a:bodyPr/>
          <a:lstStyle>
            <a:lvl1pPr>
              <a:defRPr/>
            </a:lvl1pPr>
          </a:lstStyle>
          <a:p>
            <a:fld id="{EBC9A6D1-EF53-49A3-8028-3C6197DA8AE9}" type="slidenum">
              <a:rPr lang="en-US" altLang="en-US"/>
              <a:pPr/>
              <a:t>‹#›</a:t>
            </a:fld>
            <a:endParaRPr lang="en-US" altLang="en-US"/>
          </a:p>
        </p:txBody>
      </p:sp>
    </p:spTree>
    <p:extLst>
      <p:ext uri="{BB962C8B-B14F-4D97-AF65-F5344CB8AC3E}">
        <p14:creationId xmlns:p14="http://schemas.microsoft.com/office/powerpoint/2010/main" val="126452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7783-D388-340A-AC6A-CF0691F211F8}"/>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C1228ED-2E8E-0A2A-0C75-FA6BE0A279B8}"/>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164445B-4636-2809-E6F3-EBD7779CD88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804DA61-CC8A-AD43-06AE-C81F0717E9E0}"/>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1C045F3-FA5A-0C9E-AFAC-7F39F8BE4407}"/>
              </a:ext>
            </a:extLst>
          </p:cNvPr>
          <p:cNvSpPr>
            <a:spLocks noGrp="1"/>
          </p:cNvSpPr>
          <p:nvPr>
            <p:ph type="sldNum" idx="12"/>
          </p:nvPr>
        </p:nvSpPr>
        <p:spPr/>
        <p:txBody>
          <a:bodyPr/>
          <a:lstStyle>
            <a:lvl1pPr>
              <a:defRPr/>
            </a:lvl1pPr>
          </a:lstStyle>
          <a:p>
            <a:fld id="{2D0DE394-EFC4-4853-A286-0B0E7458D2A1}" type="slidenum">
              <a:rPr lang="en-US" altLang="en-US"/>
              <a:pPr/>
              <a:t>‹#›</a:t>
            </a:fld>
            <a:endParaRPr lang="en-US" altLang="en-US"/>
          </a:p>
        </p:txBody>
      </p:sp>
    </p:spTree>
    <p:extLst>
      <p:ext uri="{BB962C8B-B14F-4D97-AF65-F5344CB8AC3E}">
        <p14:creationId xmlns:p14="http://schemas.microsoft.com/office/powerpoint/2010/main" val="428527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808B-A8F8-BF45-6A72-199662FD2BA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C66AC72-E0E1-F0D6-3CCC-C14694B44209}"/>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02169BE-650D-0D16-49C4-A17CE6E2FFAE}"/>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5C1AB32-63E7-7834-52FB-1156C051793C}"/>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28224-71B9-D534-44B3-3C222DD3F62C}"/>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ED89D09-7948-C420-070B-531BD015FF7E}"/>
              </a:ext>
            </a:extLst>
          </p:cNvPr>
          <p:cNvSpPr>
            <a:spLocks noGrp="1"/>
          </p:cNvSpPr>
          <p:nvPr>
            <p:ph type="sldNum" idx="12"/>
          </p:nvPr>
        </p:nvSpPr>
        <p:spPr/>
        <p:txBody>
          <a:bodyPr/>
          <a:lstStyle>
            <a:lvl1pPr>
              <a:defRPr/>
            </a:lvl1pPr>
          </a:lstStyle>
          <a:p>
            <a:fld id="{E51B427F-D222-446F-8359-C1E9E77F8E4D}" type="slidenum">
              <a:rPr lang="en-US" altLang="en-US"/>
              <a:pPr/>
              <a:t>‹#›</a:t>
            </a:fld>
            <a:endParaRPr lang="en-US" altLang="en-US"/>
          </a:p>
        </p:txBody>
      </p:sp>
    </p:spTree>
    <p:extLst>
      <p:ext uri="{BB962C8B-B14F-4D97-AF65-F5344CB8AC3E}">
        <p14:creationId xmlns:p14="http://schemas.microsoft.com/office/powerpoint/2010/main" val="336367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64EB-56D4-D888-E424-3C090DF1FF1D}"/>
              </a:ext>
            </a:extLst>
          </p:cNvPr>
          <p:cNvSpPr>
            <a:spLocks noGrp="1"/>
          </p:cNvSpPr>
          <p:nvPr>
            <p:ph type="title"/>
          </p:nvPr>
        </p:nvSpPr>
        <p:spPr>
          <a:xfrm>
            <a:off x="693738" y="403225"/>
            <a:ext cx="8694737" cy="1460500"/>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BD2AD35-C35F-E2C0-73FE-229BE8754B3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3BC30-7966-8DB8-E3D6-00F9F9633516}"/>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B7B5824-CD41-653D-E330-266960226EF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F0C7D0-2FFC-1633-4231-3A5B4D60733B}"/>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88C9A8B-79EB-B9B2-C80E-0AA4C2806FB1}"/>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8A08172-933F-5E7B-C21E-6AB1C8628872}"/>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2C371C9-B37D-E55A-7E0D-5546CF259307}"/>
              </a:ext>
            </a:extLst>
          </p:cNvPr>
          <p:cNvSpPr>
            <a:spLocks noGrp="1"/>
          </p:cNvSpPr>
          <p:nvPr>
            <p:ph type="sldNum" idx="12"/>
          </p:nvPr>
        </p:nvSpPr>
        <p:spPr/>
        <p:txBody>
          <a:bodyPr/>
          <a:lstStyle>
            <a:lvl1pPr>
              <a:defRPr/>
            </a:lvl1pPr>
          </a:lstStyle>
          <a:p>
            <a:fld id="{3565C0A3-F648-422C-8E80-24D0C51AA28F}" type="slidenum">
              <a:rPr lang="en-US" altLang="en-US"/>
              <a:pPr/>
              <a:t>‹#›</a:t>
            </a:fld>
            <a:endParaRPr lang="en-US" altLang="en-US"/>
          </a:p>
        </p:txBody>
      </p:sp>
    </p:spTree>
    <p:extLst>
      <p:ext uri="{BB962C8B-B14F-4D97-AF65-F5344CB8AC3E}">
        <p14:creationId xmlns:p14="http://schemas.microsoft.com/office/powerpoint/2010/main" val="423477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6443-CF08-703D-3866-37C707681E0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C61F969-F76A-8B8D-AF2C-2F5C78293B64}"/>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776E48B-C5F1-F5E0-82D5-486CFB9A6B41}"/>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EC1F417-1037-170D-1D62-A9FF9E2BEB4B}"/>
              </a:ext>
            </a:extLst>
          </p:cNvPr>
          <p:cNvSpPr>
            <a:spLocks noGrp="1"/>
          </p:cNvSpPr>
          <p:nvPr>
            <p:ph type="sldNum" idx="12"/>
          </p:nvPr>
        </p:nvSpPr>
        <p:spPr/>
        <p:txBody>
          <a:bodyPr/>
          <a:lstStyle>
            <a:lvl1pPr>
              <a:defRPr/>
            </a:lvl1pPr>
          </a:lstStyle>
          <a:p>
            <a:fld id="{A34AAF13-2538-4197-9A74-84D4481440DB}" type="slidenum">
              <a:rPr lang="en-US" altLang="en-US"/>
              <a:pPr/>
              <a:t>‹#›</a:t>
            </a:fld>
            <a:endParaRPr lang="en-US" altLang="en-US"/>
          </a:p>
        </p:txBody>
      </p:sp>
    </p:spTree>
    <p:extLst>
      <p:ext uri="{BB962C8B-B14F-4D97-AF65-F5344CB8AC3E}">
        <p14:creationId xmlns:p14="http://schemas.microsoft.com/office/powerpoint/2010/main" val="253273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02B91-9A7C-1E5E-8B38-B4339694D50A}"/>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3683D0DF-08EF-1224-BC9D-60D997B66628}"/>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386B434E-8992-99F8-6A8C-5B68FCE16A21}"/>
              </a:ext>
            </a:extLst>
          </p:cNvPr>
          <p:cNvSpPr>
            <a:spLocks noGrp="1"/>
          </p:cNvSpPr>
          <p:nvPr>
            <p:ph type="sldNum" idx="12"/>
          </p:nvPr>
        </p:nvSpPr>
        <p:spPr/>
        <p:txBody>
          <a:bodyPr/>
          <a:lstStyle>
            <a:lvl1pPr>
              <a:defRPr/>
            </a:lvl1pPr>
          </a:lstStyle>
          <a:p>
            <a:fld id="{66DF68A2-2AA1-4469-BD06-8546AA61ABC1}" type="slidenum">
              <a:rPr lang="en-US" altLang="en-US"/>
              <a:pPr/>
              <a:t>‹#›</a:t>
            </a:fld>
            <a:endParaRPr lang="en-US" altLang="en-US"/>
          </a:p>
        </p:txBody>
      </p:sp>
    </p:spTree>
    <p:extLst>
      <p:ext uri="{BB962C8B-B14F-4D97-AF65-F5344CB8AC3E}">
        <p14:creationId xmlns:p14="http://schemas.microsoft.com/office/powerpoint/2010/main" val="259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70FC-3056-65BD-83B5-900F3C496E3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A81FEC-DDDB-CA08-F249-184009EE6C90}"/>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2A4E35A-AB76-723E-8AAA-B35AC56F52E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3809E-83D0-144A-2A54-49835D09D98C}"/>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79CB2D1-3B5E-AAA4-87E5-7CAB6C73EF0A}"/>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B1A96F7-BAF3-9DA7-B14B-7EA307D4D156}"/>
              </a:ext>
            </a:extLst>
          </p:cNvPr>
          <p:cNvSpPr>
            <a:spLocks noGrp="1"/>
          </p:cNvSpPr>
          <p:nvPr>
            <p:ph type="sldNum" idx="12"/>
          </p:nvPr>
        </p:nvSpPr>
        <p:spPr/>
        <p:txBody>
          <a:bodyPr/>
          <a:lstStyle>
            <a:lvl1pPr>
              <a:defRPr/>
            </a:lvl1pPr>
          </a:lstStyle>
          <a:p>
            <a:fld id="{E4C27293-2F22-4378-98B1-6A19C8FB085D}" type="slidenum">
              <a:rPr lang="en-US" altLang="en-US"/>
              <a:pPr/>
              <a:t>‹#›</a:t>
            </a:fld>
            <a:endParaRPr lang="en-US" altLang="en-US"/>
          </a:p>
        </p:txBody>
      </p:sp>
    </p:spTree>
    <p:extLst>
      <p:ext uri="{BB962C8B-B14F-4D97-AF65-F5344CB8AC3E}">
        <p14:creationId xmlns:p14="http://schemas.microsoft.com/office/powerpoint/2010/main" val="373217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7F9F-2E9D-E15F-64F2-AD2F7A39B9D1}"/>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AD5E235-3249-9A0C-6338-000F5F78E953}"/>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5A28E60-5F14-6978-1C00-48B255B06CB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BEF4B-5388-B788-B576-E7E102B56272}"/>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04DBAB3-402F-9426-C02C-4A3EF76EBCB4}"/>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553BAC9-F585-E04B-1BE6-905032235DB5}"/>
              </a:ext>
            </a:extLst>
          </p:cNvPr>
          <p:cNvSpPr>
            <a:spLocks noGrp="1"/>
          </p:cNvSpPr>
          <p:nvPr>
            <p:ph type="sldNum" idx="12"/>
          </p:nvPr>
        </p:nvSpPr>
        <p:spPr/>
        <p:txBody>
          <a:bodyPr/>
          <a:lstStyle>
            <a:lvl1pPr>
              <a:defRPr/>
            </a:lvl1pPr>
          </a:lstStyle>
          <a:p>
            <a:fld id="{2AA9B043-0E6A-402B-9E15-6AD8041BB753}" type="slidenum">
              <a:rPr lang="en-US" altLang="en-US"/>
              <a:pPr/>
              <a:t>‹#›</a:t>
            </a:fld>
            <a:endParaRPr lang="en-US" altLang="en-US"/>
          </a:p>
        </p:txBody>
      </p:sp>
    </p:spTree>
    <p:extLst>
      <p:ext uri="{BB962C8B-B14F-4D97-AF65-F5344CB8AC3E}">
        <p14:creationId xmlns:p14="http://schemas.microsoft.com/office/powerpoint/2010/main" val="198290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1CE5BA3C-DF83-F620-340C-D0A2592967EF}"/>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991EFF5A-13DE-6D13-7516-37F7D3450CC9}"/>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72BF7F50-80D0-6A97-ED0C-C479448F0E42}"/>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B316FF13-3CC8-8915-E459-56A54A084C8A}"/>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942F2087-5D82-0258-81BE-64D8A3B4933C}"/>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1EA33906-C89A-4086-968F-B0D6DAF1DF7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3A778C08-9D00-A0D5-65C6-47F8CE7F677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E27B077A-9386-C0AF-9AA7-1BA87D632CC5}"/>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19F43A3C-11C3-6BD7-A7E7-037A110EE0E0}"/>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E8BEEC04-3D27-1E98-53F1-F536AF888660}"/>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FEE9A370-9621-08E7-F2C5-324E6D40A45C}"/>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CEA5E6A7-FC63-A026-60A1-138359DBA90B}"/>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340FA9FE-4DFB-495A-AF32-1B8DD53578E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4BBD9EBC-BBEB-D3AE-AFB3-01784BC4639A}"/>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F4A51F64-1214-AE75-AEB3-31057421B1D6}"/>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3D853F0-9D42-E28A-3E2B-7277402C430C}"/>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DCAB4585-32B3-92CC-067C-7899EB3D424D}"/>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r:id="rId3" imgW="6866280" imgH="3598920" progId="">
                  <p:embed/>
                </p:oleObj>
              </mc:Choice>
              <mc:Fallback>
                <p:oleObj r:id="rId3" imgW="6866280" imgH="35989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288F61C1-124E-6225-75AB-9176701E772B}"/>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EE08CEF4-F4A7-C737-A49A-878089CD62C8}"/>
              </a:ext>
            </a:extLst>
          </p:cNvPr>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1389282235"/>
                    </a:ext>
                  </a:extLst>
                </a:gridCol>
                <a:gridCol w="1814513">
                  <a:extLst>
                    <a:ext uri="{9D8B030D-6E8A-4147-A177-3AD203B41FA5}">
                      <a16:colId xmlns:a16="http://schemas.microsoft.com/office/drawing/2014/main" val="3047266416"/>
                    </a:ext>
                  </a:extLst>
                </a:gridCol>
                <a:gridCol w="1816100">
                  <a:extLst>
                    <a:ext uri="{9D8B030D-6E8A-4147-A177-3AD203B41FA5}">
                      <a16:colId xmlns:a16="http://schemas.microsoft.com/office/drawing/2014/main" val="1413295718"/>
                    </a:ext>
                  </a:extLst>
                </a:gridCol>
                <a:gridCol w="1814512">
                  <a:extLst>
                    <a:ext uri="{9D8B030D-6E8A-4147-A177-3AD203B41FA5}">
                      <a16:colId xmlns:a16="http://schemas.microsoft.com/office/drawing/2014/main" val="486311546"/>
                    </a:ext>
                  </a:extLst>
                </a:gridCol>
                <a:gridCol w="1814513">
                  <a:extLst>
                    <a:ext uri="{9D8B030D-6E8A-4147-A177-3AD203B41FA5}">
                      <a16:colId xmlns:a16="http://schemas.microsoft.com/office/drawing/2014/main" val="4111113888"/>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55030254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29594618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72133235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06633394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57816667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9292597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3843348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80166776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7678188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086194065"/>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231</Words>
  <Application>Microsoft Office PowerPoint</Application>
  <PresentationFormat>Custom</PresentationFormat>
  <Paragraphs>14</Paragraphs>
  <Slides>3</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3</vt:i4>
      </vt:variant>
    </vt:vector>
  </HeadingPairs>
  <TitlesOfParts>
    <vt:vector size="10" baseType="lpstr">
      <vt:lpstr>Times New Roman</vt:lpstr>
      <vt:lpstr>Arial</vt:lpstr>
      <vt:lpstr>Droid Sans Fallback</vt:lpstr>
      <vt:lpstr>WenQuanYi Zen Hei</vt:lpstr>
      <vt:lpstr>DejaVu Sans</vt:lpstr>
      <vt:lpstr>Office Theme</vt:lpstr>
      <vt:lpstr>Office Theme</vt:lpstr>
      <vt:lpstr>Lorem ipsum</vt:lpstr>
      <vt:lpstr>Chart</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Simon Cropp</dc:creator>
  <cp:keywords/>
  <dc:description/>
  <cp:lastModifiedBy>Simon Cropp</cp:lastModifiedBy>
  <cp:revision>1</cp:revision>
  <cp:lastPrinted>1601-01-01T00:00:00Z</cp:lastPrinted>
  <dcterms:created xsi:type="dcterms:W3CDTF">2017-08-10T19:58:16Z</dcterms:created>
  <dcterms:modified xsi:type="dcterms:W3CDTF">2022-05-31T23:02:34Z</dcterms:modified>
</cp:coreProperties>
</file>