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F3DF4B-227E-47B2-AB2E-43186F455AA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3BBB945-EF33-4335-8746-8D15D39C6DF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FABBBFE-6185-4E06-B207-D73B1DB644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A8E168-29A5-4362-9A72-AA7D2D31E5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C8FC39-10E1-428B-9499-DEAFC674049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899E56B-DCFD-4BB1-83DE-69E550129E7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13446B-65A5-41CD-A442-27DD7D85D09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AE83B78-B0E7-4C07-9CC0-04892F366F8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58D0807-8E0A-4BB5-860E-2EA1937428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EC7BD75-AAA7-4772-BC70-07A073530C0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A4DBF1A-59B1-4984-A5E7-1D0D875C610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0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00225"/>
            <a:ext cx="7772400" cy="325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472613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2020-11-21T00:39:27.082</cp:lastPrinted>
  <dcterms:created xsi:type="dcterms:W3CDTF">2020-11-21T00:39:27Z</dcterms:created>
  <dcterms:modified xsi:type="dcterms:W3CDTF">2020-11-21T00:39:27Z</dcterms:modified>
</cp:coreProperties>
</file>