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96E571-8946-481D-A079-88BBCAB600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A2ABBF-A71B-4F7C-8CDA-FCF5F53404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14BE6B-A8FF-41F1-A1E9-4C185A67F0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17822C-6FE1-4902-94CE-B77CADA8D8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9E6274-B19E-4B12-A4E0-92FBDC496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AB1004-7F1D-4DCB-8865-A78EA360B7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0687823-F860-455E-BEAE-471D9D4CD9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E044A8-72AC-4E84-93B6-AE98B79C77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6A45B0-E39B-45E3-B797-8B300AAD1C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46DEDB-0859-4F02-A055-413424D9C5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B2851F-53CA-42AA-8D4C-35D6294799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3" y="685800"/>
            <a:ext cx="50831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599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2020-11-21T00:39:27.455</cp:lastPrinted>
  <dcterms:created xsi:type="dcterms:W3CDTF">2020-11-21T00:39:27Z</dcterms:created>
  <dcterms:modified xsi:type="dcterms:W3CDTF">2020-11-21T00:39:27Z</dcterms:modified>
</cp:coreProperties>
</file>