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1AFE72-C551-4A01-B672-C0F390BF31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F734BE-FE34-4B15-AE66-0F70F65A29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A3F15-0769-4995-8102-D9E3F93C4E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478095-5B04-4982-876F-6D71D25D60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042D55-0897-4AB2-94E7-E2DE77279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1D6673-253D-40F0-AE1B-A071944FA1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33BDF5-721D-4AFB-8F06-1706545B75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A758D93-3B80-4954-81FE-A8F4D509D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A12A7D3-4560-4085-9FA2-3518EE2E6C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E6B822-5737-4ED4-8453-CBA2C34000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9A6B87-9E79-402A-A91C-17E5A959D2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3" y="685800"/>
            <a:ext cx="3876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3700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2020-11-21T00:39:27.803</cp:lastPrinted>
  <dcterms:created xsi:type="dcterms:W3CDTF">2020-11-21T00:39:27Z</dcterms:created>
  <dcterms:modified xsi:type="dcterms:W3CDTF">2020-11-21T00:39:27Z</dcterms:modified>
</cp:coreProperties>
</file>