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136AAB-C3E6-419F-8A68-340EE968CE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A5DDDC-E6FC-4290-9CF8-0722DA3063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D2DA7D-01F3-4A28-9A7C-8740E93718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81E927-BA64-4FC5-B888-132229894B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EF949A-B0C2-4507-9F98-3D45B654B9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D54FCA-EBDA-4E3D-B26E-51C8A68AA7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E6438C-4B85-45CC-9430-C298F4524A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C49187C-F2DE-43B8-ABAB-47CB310D45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734F1B0-24E1-4426-BCB1-37767759AB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175676-7CC8-4D17-8542-F096EB74F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4FABDF-FF99-46A4-A98A-4A3C03D49D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3" y="685800"/>
            <a:ext cx="4371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1988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2020-11-21T00:39:28.339</cp:lastPrinted>
  <dcterms:created xsi:type="dcterms:W3CDTF">2020-11-21T00:39:28Z</dcterms:created>
  <dcterms:modified xsi:type="dcterms:W3CDTF">2020-11-21T00:39:28Z</dcterms:modified>
</cp:coreProperties>
</file>