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F305F4-0646-42F5-8E42-C818533C1A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5A2948-4C1D-4DEB-B46D-F123A033C1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4F9FB6-07BB-4679-A815-A5D97BDCF8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1302E4-077D-4ADA-BD2C-B41F514E5C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4FFA44-2278-42F6-8313-10919D47B4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1D46EB-EE92-450A-AADD-623D02286D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2A4DE18-F8A1-44A7-83D7-9B836E60F3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D299E74-E9DC-4E4F-8903-85218419EC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5649652-1E41-4685-BAE3-0FB38AE5A5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659A6A-1824-436E-80A5-BE74C9B210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1BFBDE-9760-4CED-B457-D83F8E454A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5325"/>
            <a:ext cx="7772400" cy="292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5332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2020-11-21T00:39:28.661</cp:lastPrinted>
  <dcterms:created xsi:type="dcterms:W3CDTF">2020-11-21T00:39:28Z</dcterms:created>
  <dcterms:modified xsi:type="dcterms:W3CDTF">2020-11-21T00:39:28Z</dcterms:modified>
</cp:coreProperties>
</file>