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591464-EBBC-4E69-883E-237F243BDC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EEEA1E-F508-40D0-BC38-E6C5FBB976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B2CD12-713F-4E8B-B9A9-33B0C5E89F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1607EE-C510-4C5C-AC88-062DA3C7FA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CBCCD8-AB18-4CDB-8EA3-748B83BBC3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23F0BB0-637F-4A7B-AF03-E33CB81D71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6612A0E-4351-4347-A6B4-707A19AABA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388DE73-739B-44E9-9F27-A35DCEAC63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222D3EA-36BF-44A7-B9BC-99963B6985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07E172-2AF5-434C-814B-C7FA82D574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1F958CF-5D7E-4DA5-B1AB-BA83879EB8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01875"/>
            <a:ext cx="7772400" cy="225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76001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2020-11-21T00:39:29.010</cp:lastPrinted>
  <dcterms:created xsi:type="dcterms:W3CDTF">2020-11-21T00:39:29Z</dcterms:created>
  <dcterms:modified xsi:type="dcterms:W3CDTF">2020-11-21T00:39:29Z</dcterms:modified>
</cp:coreProperties>
</file>