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65F0EB-D9B7-48EF-A76E-A0514C6861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50E858-B34D-40EA-8DA0-7D89F7902C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BCBBFE-7D93-4CBB-99D6-66A1BFF71B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E02869-7273-4F6F-88AD-029610AED6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346B35-8E5F-4FCB-A188-CFDD16B055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4FE532-8DD8-421E-92D0-905D43DC0A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671DE63-59A5-45C4-9C0E-E8D2EC7B5F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7854A15-D408-4A9E-B773-40096CF21D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AF18CA-FCE0-492E-A003-CD7087A0B6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A826EA-EB2B-4481-905B-9597375B1A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A26531-6208-4B61-A54A-07E6CBAA8F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4781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2020-11-21T00:39:29.446</cp:lastPrinted>
  <dcterms:created xsi:type="dcterms:W3CDTF">2020-11-21T00:39:29Z</dcterms:created>
  <dcterms:modified xsi:type="dcterms:W3CDTF">2020-11-21T00:39:29Z</dcterms:modified>
</cp:coreProperties>
</file>