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D0C061-44BB-445E-840B-F8EA748730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930E9B-4F78-4DCB-913E-60812A235B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AA81D9-F545-4530-B470-CAF9C30E20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651BC3-1F5E-45C0-A501-BE4B44B92B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68EE9D-ACDD-4335-8006-C635670674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FCFC-7475-49B5-96E2-F10A5D9384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AA73FD-9CCD-40B8-9638-2D8E211228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33176B-8775-4A7A-A363-D08A7D85BA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D8BD805-F996-476D-81D1-05B26EFB4A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934C6D-8AEA-4DB6-AEF1-070381CC0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FC1AFD-8B85-4494-9D37-D799F79C5B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3" y="685800"/>
            <a:ext cx="76485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0924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2020-11-21T00:39:29.744</cp:lastPrinted>
  <dcterms:created xsi:type="dcterms:W3CDTF">2020-11-21T00:39:29Z</dcterms:created>
  <dcterms:modified xsi:type="dcterms:W3CDTF">2020-11-21T00:39:29Z</dcterms:modified>
</cp:coreProperties>
</file>