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AC25DF-EEC9-44CD-8EE5-CA722E935D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BD99D3-9BF4-4CB7-94F3-5301BD1B9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959CF-DFF0-4CF6-BCCF-EE52DA060D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7E03DA-B00C-4EEE-806E-3DF6E778BF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9E3657-DF18-4F97-8CD2-35C947DCD5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589E74-055E-49C2-8C57-C7042360C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2A2B569-83D4-4F09-8852-D8DD8B83FA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DE7B6AF-F0EA-4809-BD25-9C99D94BE1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DFF1A46-DFB3-4758-A924-0C167513DB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60BDE1-1341-46C6-9389-7239EFFF57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EE8366-E7C1-49C0-8721-301F4D0DD6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685800"/>
            <a:ext cx="6673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8545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2020-11-21T00:39:30.258</cp:lastPrinted>
  <dcterms:created xsi:type="dcterms:W3CDTF">2020-11-21T00:39:30Z</dcterms:created>
  <dcterms:modified xsi:type="dcterms:W3CDTF">2020-11-21T00:39:30Z</dcterms:modified>
</cp:coreProperties>
</file>