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44628A-0FF2-4C87-9351-F4AAD5FAB5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4610C5-8CC5-4463-B90D-4DDB3902B4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1E2F92-7EB8-44A8-8905-6ABA654084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569DC6-ECEA-4792-8E2B-24961D30EE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B88EB0-4918-484A-AB50-02EAD3A2DB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62934C-9000-4CCD-B0D5-26BB697F0E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B1C4FB7-85CC-4145-AFC1-CE449C54E3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3597C40-463D-4EC1-9829-D5877C5CDB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03D463D-2319-4A41-B865-EC2EA94860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79AA063-B34E-4179-BBCC-DBCD03DB33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DD91DC-3F9B-41E7-A87E-F792379A0E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685800"/>
            <a:ext cx="46418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39101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2020-11-21T00:39:30.580</cp:lastPrinted>
  <dcterms:created xsi:type="dcterms:W3CDTF">2020-11-21T00:39:30Z</dcterms:created>
  <dcterms:modified xsi:type="dcterms:W3CDTF">2020-11-21T00:39:30Z</dcterms:modified>
</cp:coreProperties>
</file>