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1F1995-3E13-4700-BA35-D5CF6131F1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AFF9AE-2A18-4CC9-A4FE-FB8781F7DB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8BC592-A5D4-4550-B761-DBFEDCD507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55AD74-6AE4-431F-B013-B20F20DD2F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3C6BF7-0A0A-4958-BE7F-E7E47A83DC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21251E3-48C7-4928-8CD7-C87582DC33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0061E19-EBBD-4E68-83DE-C782864515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BE2400E-2666-4DEA-ADFC-CA6FD461C4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2512350-700E-4B34-BA28-BE8F933D71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FFCF6C2-A024-4F9C-8FD4-1674F951B3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3C4B99B-1CB5-47AC-9435-AF8E406F41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13" y="685800"/>
            <a:ext cx="63277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833883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2020-11-21T00:39:31.130</cp:lastPrinted>
  <dcterms:created xsi:type="dcterms:W3CDTF">2020-11-21T00:39:31Z</dcterms:created>
  <dcterms:modified xsi:type="dcterms:W3CDTF">2020-11-21T00:39:31Z</dcterms:modified>
</cp:coreProperties>
</file>