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8848A8-AC14-48FC-BCE8-4AF449E5C15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09ED659-519E-43F9-BE40-9E1D4975E91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2A87F86-2B8F-4FED-908E-70856F8F687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100B6D7-F173-437E-90BD-B24006E0257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23708AF-23B6-43AF-874D-1B5DDD0D5A7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87C3ACE-9860-4A84-B2BA-83EC12A3A50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B5FC4B33-584C-451F-BC93-3FED6D06C65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B95EEB55-7DE8-460B-8B47-CFAA8CCC788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F379C6B1-4A50-4F68-9512-F1412F06CA4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295A229-9F53-4411-A0AB-71EF75BA4DF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D49A046-8C18-44C8-84A8-56F2DC9C238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1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263" y="685800"/>
            <a:ext cx="3671887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3006697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2020-11-21T00:39:31.472</cp:lastPrinted>
  <dcterms:created xsi:type="dcterms:W3CDTF">2020-11-21T00:39:31Z</dcterms:created>
  <dcterms:modified xsi:type="dcterms:W3CDTF">2020-11-21T00:39:31Z</dcterms:modified>
</cp:coreProperties>
</file>