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D19F0C-F447-4530-BEC8-D4019824F8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D37091-63FF-4BDD-9710-667B07C29A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D98458-71F2-4E5D-BF3D-D85A4870AB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E95815-245D-417E-A8D4-30350D638F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CCFF8A-F948-44F2-AB83-F35DE4ECBC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AC4BD0-57B0-4465-91AE-F2CE6B4890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D5A741B-1CC9-49D2-A684-46D9951713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0D21631-37D6-4148-A0C3-049E1CB4E7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BAE8800-A583-4420-9AEA-3740BE94A9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4D9E7A-1EAB-4E6B-A457-CEDB90F9C8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C44AE5-1579-4A3A-909B-000E205F1E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3738"/>
            <a:ext cx="77724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64154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2020-11-21T00:39:31.867</cp:lastPrinted>
  <dcterms:created xsi:type="dcterms:W3CDTF">2020-11-21T00:39:31Z</dcterms:created>
  <dcterms:modified xsi:type="dcterms:W3CDTF">2020-11-21T00:39:31Z</dcterms:modified>
</cp:coreProperties>
</file>