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A8767A-B625-47EB-ADCC-DA219BCCD7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5B8570-513B-4BEE-8417-1B5478FCCD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A2A8A1-BE37-4104-99CE-FD25668545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085CD8-03E8-44BC-9B7F-129CFA60B5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120763-C6BE-4B95-993C-5480C9D87B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2AA3A1-BC93-447D-8494-AAFE9BE43F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5F56C9E-9F0E-444C-A617-3D7ECF1713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77BEB0E-A822-4B66-9B5A-7072BB52A9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1223E04-2442-414B-BFF8-E61216A998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2F9C85-352F-4CD4-9A44-562BC16A00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59B989-C40D-48B1-A71D-A9F42C5606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9763"/>
            <a:ext cx="7772400" cy="3036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501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2020-11-21T00:39:32.229</cp:lastPrinted>
  <dcterms:created xsi:type="dcterms:W3CDTF">2020-11-21T00:39:32Z</dcterms:created>
  <dcterms:modified xsi:type="dcterms:W3CDTF">2020-11-21T00:39:32Z</dcterms:modified>
</cp:coreProperties>
</file>