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FB74A1-B3DD-40BC-9EE9-48EBD51FF6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5B8C9-3A76-412B-9523-C8EBA67540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9E7BDB-C15E-435B-BD2D-AE9CE828EC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DD2350-87FF-4293-BBC7-DCD4525097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32907A-8FCD-4467-8663-538156EE5E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8D56D6-5417-4391-9089-9532EF3CDA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5208907-9D09-4C7F-BC37-EB97F8C1FC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17C2658-7CB6-4046-B9B9-AC8D0A2B3C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A0428C3-B4F9-4CB3-8367-45CAA5BC45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E8C5F6-D84D-4155-92AD-6315A596DA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E5805F-6DA7-4B21-98B1-BE0C88D2EB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8725"/>
            <a:ext cx="7772400" cy="186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8968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2020-11-21T00:39:32.783</cp:lastPrinted>
  <dcterms:created xsi:type="dcterms:W3CDTF">2020-11-21T00:39:32Z</dcterms:created>
  <dcterms:modified xsi:type="dcterms:W3CDTF">2020-11-21T00:39:32Z</dcterms:modified>
</cp:coreProperties>
</file>