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3F7706-2975-4717-9BE1-F4045AA8FC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1E6C2E-6CE0-416B-9038-457903CCFF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E8F808-6E17-455F-83E4-3915D5170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2A34E-21E5-4D38-A896-CEC8F9F1D2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4BE86F-71E8-46C2-8F3C-D519CE5E8C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F71088-D56F-4A1F-8BAD-6F369671DA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E84850B-7FED-419A-B27F-C8A7489937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4A3221-0F17-4385-BB2E-2E068E1F13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7E871CE-9BF4-4009-A066-823053BC0D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70C094-FD59-4B4F-8BCB-2C41F71F2C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69470FF-1CAF-4792-A5FE-77EFD3D5AA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3" y="685800"/>
            <a:ext cx="62499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61385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2020-11-21T00:39:33.179</cp:lastPrinted>
  <dcterms:created xsi:type="dcterms:W3CDTF">2020-11-21T00:39:33Z</dcterms:created>
  <dcterms:modified xsi:type="dcterms:W3CDTF">2020-11-21T00:39:33Z</dcterms:modified>
</cp:coreProperties>
</file>