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42A7B6-7122-4E22-9BF8-B61C9D6667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BBE336-2DAC-4F65-8C95-01E03BB47E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4A3088-734A-4FD9-BD04-4788A576F5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FAD16A-C803-40E7-88E2-0342C90E9C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9FE050-EFF7-44AA-82A0-C2EE9E4E13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345BB8-6264-4E43-89C7-5145C1496B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7055BB6-288C-4B2F-A7DE-A5B1D01D2A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D611BC6-74D9-40C5-9A1F-4C4A25B61D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7A17F28-3A10-43C0-8978-09D728A25D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5C3599-B938-41EC-B8D0-3E6342410D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DB92F3-4458-4610-8529-13B1DD8D25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685800"/>
            <a:ext cx="73056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08671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2020-11-21T00:39:33.564</cp:lastPrinted>
  <dcterms:created xsi:type="dcterms:W3CDTF">2020-11-21T00:39:33Z</dcterms:created>
  <dcterms:modified xsi:type="dcterms:W3CDTF">2020-11-21T00:39:33Z</dcterms:modified>
</cp:coreProperties>
</file>