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BE79E5-509A-4C29-869D-49833D453E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B3AAF9-9023-495D-AE8A-9B17CB085E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E8FFA2-7B3B-40D9-9025-0BB37B32B1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5C6023-01E1-43A7-B34C-3E1FAFF5D0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D336BD-28F8-49C1-9719-4A923A9B2C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2AC2DC-7550-4CA7-B9EC-6724BC58F8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B23A1C6-5C1C-4029-9592-E94CD561B4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062716A-027F-4E61-9D71-8D95D9378E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2849A3B-FC9F-4683-ACA5-6AF1F4915E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D887A0-8CCA-43CB-B4A5-398C395F22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9BB526-512F-4794-B78A-FAB1BEFA16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5" y="685800"/>
            <a:ext cx="46529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4356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2020-11-21T00:39:33.994</cp:lastPrinted>
  <dcterms:created xsi:type="dcterms:W3CDTF">2020-11-21T00:39:33Z</dcterms:created>
  <dcterms:modified xsi:type="dcterms:W3CDTF">2020-11-21T00:39:34Z</dcterms:modified>
</cp:coreProperties>
</file>