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025840-BEBF-42F7-84AA-D4FA344715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703495-BC6B-4DED-A692-D2F916527D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AA3E38-5823-4326-BFEB-4B3336CEB7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2E52DF-A8E4-4685-9CCE-EABE2576B7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76BFF-0252-492E-A934-28F3AB09E5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91C497-5752-4502-8820-0C26ABD252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426D451-E2BE-4596-BDB3-B82DC42648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B006A52-C7F1-4217-A8DD-CB2D61C677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D5ADE4-74A6-4E82-986C-3A4616549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B5ABD9-0050-480B-936D-85422D8C43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A55A29-4A9E-4CDF-98E3-C5AAC3F800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685800"/>
            <a:ext cx="48942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7965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2020-11-21T00:39:34.543</cp:lastPrinted>
  <dcterms:created xsi:type="dcterms:W3CDTF">2020-11-21T00:39:34Z</dcterms:created>
  <dcterms:modified xsi:type="dcterms:W3CDTF">2020-11-21T00:39:34Z</dcterms:modified>
</cp:coreProperties>
</file>