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36E82A-97F9-48D8-B701-5A2C16C52F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F630A4-B32F-45FF-8AFB-453790A4BF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094057-44CB-409B-A4AA-E62C4C4D10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88C891-FFCE-433B-AFA1-883BF6257F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4F57C-D6BE-42C2-93F4-67A34FD971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7492A8-C015-4725-8893-72B2F09EFF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9214883-6CE3-4BC4-82D5-0F59B0C491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A91568-408D-4D0C-943A-205C022669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72C4B38-B43B-42AD-9739-C3663946F9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7332A3-EFA2-4D87-B1DF-2B7AC92B5A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CC7167-4076-4D74-804D-E3C549D202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7713"/>
            <a:ext cx="7772400" cy="282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2929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2020-11-21T00:39:34.929</cp:lastPrinted>
  <dcterms:created xsi:type="dcterms:W3CDTF">2020-11-21T00:39:34Z</dcterms:created>
  <dcterms:modified xsi:type="dcterms:W3CDTF">2020-11-21T00:39:34Z</dcterms:modified>
</cp:coreProperties>
</file>