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7F024E6-73E0-4B45-844E-775D89084C9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15A83A-445B-4774-BA73-408D9A51C3F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D010075-A265-4837-BA23-897FC7FADCB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C332CD0-2187-4C8E-92BE-13DC56D9930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2D0F3DC-5583-4AE5-B26B-36BBDC09C65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02BF635-AED6-42E0-B724-B91E5DCDBAD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9E68F1F3-66A1-4DBE-9ABF-13D6BC10BAC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F3DD0ABC-34F8-433A-8BC3-AA167EB68FE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232BE578-1588-459D-9FBB-64821A6EDFB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A276C97-27EA-4279-A723-ABB24BC4C02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380B89B-B538-4F32-9C51-3856788E80B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2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04950"/>
            <a:ext cx="7772400" cy="3848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0999488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2020-11-21T00:39:35.336</cp:lastPrinted>
  <dcterms:created xsi:type="dcterms:W3CDTF">2020-11-21T00:39:35Z</dcterms:created>
  <dcterms:modified xsi:type="dcterms:W3CDTF">2020-11-21T00:39:35Z</dcterms:modified>
</cp:coreProperties>
</file>