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B3BF9D-CD27-4EB8-9F34-C1651AE06A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AC7703-A67A-4C35-A63F-67216CD253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1516C6-E461-43E9-84C2-D458562295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728D0C5-D37C-475B-82B5-8BDA99554D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401E3F-4058-4B3C-A923-21F6E9E13A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49212FE-FBB4-4D0A-8E02-858E312FAB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A356586-F2ED-4B2D-8C20-EC0928401F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3B34E1B-A8B0-4DA1-A551-1AA363B2AA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1904C1A-CF58-4AC3-B30F-4905014C3C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2948ADA-C738-4929-99A9-52A426A1E9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7D9CEB5-75A3-4ECF-BB93-FEC7AEF498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3375"/>
            <a:ext cx="7772400" cy="365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151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2020-11-21T00:39:35.868</cp:lastPrinted>
  <dcterms:created xsi:type="dcterms:W3CDTF">2020-11-21T00:39:35Z</dcterms:created>
  <dcterms:modified xsi:type="dcterms:W3CDTF">2020-11-21T00:39:35Z</dcterms:modified>
</cp:coreProperties>
</file>