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1EBFF7-C05C-456D-86E6-92CE2699B2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FC8B90-3A7A-4EEC-B6FA-B1443315EC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E3A9BB-17EE-4347-886B-54BA8204BA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27CC41-B7D9-45FF-9869-F4F89D17E9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D6A04F-A563-4371-981E-CFECCDC8EA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8CE8BBB-0B56-4CDA-92F5-873FCF4E21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5AAFEA1-BBE9-497B-941F-01CE046477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B094405-781D-45FE-AAED-9D170130B8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99ABC00-5FBF-4957-B2ED-A3136A34A3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ACA1C61-9968-4C31-8356-E165B3BAC6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927FAD-3D8A-4EB5-94FA-7DB94E7047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86050"/>
            <a:ext cx="7772400" cy="148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1461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2020-11-21T00:39:36.267</cp:lastPrinted>
  <dcterms:created xsi:type="dcterms:W3CDTF">2020-11-21T00:39:36Z</dcterms:created>
  <dcterms:modified xsi:type="dcterms:W3CDTF">2020-11-21T00:39:36Z</dcterms:modified>
</cp:coreProperties>
</file>