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7089E5-C791-4876-896E-C1492D1731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478C87-24CE-4364-96C1-4601D51D89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5311F6-9FA8-4D4B-B888-F456611D5A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96A730-81D4-4302-8A78-3B41155097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00F9D2-4B1E-4003-A6FC-6C73C6B23A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9686D76-7224-41C6-94C6-53A4EE20DC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FB40EB3-1DE7-4F9F-BEF1-FF98AD8D94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008619D-12DA-43B6-8AE7-3806CF8D6E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9718ACC-F12F-40F2-B0FA-D6519FE8E9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35DF26A-BA01-486C-B131-7188E7EF5C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2BA9D9-A523-4E9B-8585-57EDA9AF8E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28913"/>
            <a:ext cx="7772400" cy="1398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38302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2020-11-21T00:39:36.632</cp:lastPrinted>
  <dcterms:created xsi:type="dcterms:W3CDTF">2020-11-21T00:39:36Z</dcterms:created>
  <dcterms:modified xsi:type="dcterms:W3CDTF">2020-11-21T00:39:36Z</dcterms:modified>
</cp:coreProperties>
</file>