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4E5EE4-8267-47C4-B88A-1794AFF46B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BAC182-8F78-4B1E-B6A9-6EA5E8D20E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85CA20-B348-49A3-9E84-609A14830C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959877-9AB7-420B-9C98-D929C99977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C6E58D-0CD3-46D1-A9D8-40024C2DD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83D755-BBE5-48DC-A58B-3292E6A583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E75D9FA-66C7-44BC-80CC-761FC365E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DC63B33-1468-4571-A18E-A0A5E302A1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1DA92C-B113-4C3B-B79F-12389F82C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85176C-15AF-4EE7-AFA8-4E6AD55622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161143-EEE6-4EFE-AD0A-D122ED1057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9963"/>
            <a:ext cx="7772400" cy="237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6721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2020-11-21T00:39:37.141</cp:lastPrinted>
  <dcterms:created xsi:type="dcterms:W3CDTF">2020-11-21T00:39:37Z</dcterms:created>
  <dcterms:modified xsi:type="dcterms:W3CDTF">2020-11-21T00:39:37Z</dcterms:modified>
</cp:coreProperties>
</file>