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9E367C-09B9-43E7-A654-D24A0017C8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03AEBC-20CC-415A-9D05-6F62E33D6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3BDA5D-5969-4A1C-8A3B-F85EBFDE6C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29093F-DF48-4D9F-A156-346EFE1748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B5D4B3-6F9C-4FA2-ABD5-923685BDCA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8E1578-21DF-4F5D-8923-DC0919F96B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54CC878-A04D-47FB-8FE5-1A3EF5F262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2100BCD-BF64-4FDC-A67B-53AC0ECE1F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DC826C-63E9-442A-956B-D580D88740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1A5045-E33C-4C3B-96CD-620403DDFE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42A4A4-3357-444A-89A6-01772289B6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20888"/>
            <a:ext cx="7772400" cy="281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2385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2020-11-21T00:39:37.540</cp:lastPrinted>
  <dcterms:created xsi:type="dcterms:W3CDTF">2020-11-21T00:39:37Z</dcterms:created>
  <dcterms:modified xsi:type="dcterms:W3CDTF">2020-11-21T00:39:37Z</dcterms:modified>
</cp:coreProperties>
</file>